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1"/>
    <p:sldMasterId id="2147483761" r:id="rId2"/>
  </p:sldMasterIdLst>
  <p:notesMasterIdLst>
    <p:notesMasterId r:id="rId14"/>
  </p:notesMasterIdLst>
  <p:sldIdLst>
    <p:sldId id="297" r:id="rId3"/>
    <p:sldId id="301" r:id="rId4"/>
    <p:sldId id="263" r:id="rId5"/>
    <p:sldId id="266" r:id="rId6"/>
    <p:sldId id="265" r:id="rId7"/>
    <p:sldId id="303" r:id="rId8"/>
    <p:sldId id="273" r:id="rId9"/>
    <p:sldId id="276" r:id="rId10"/>
    <p:sldId id="300" r:id="rId11"/>
    <p:sldId id="277" r:id="rId12"/>
    <p:sldId id="304" r:id="rId13"/>
  </p:sldIdLst>
  <p:sldSz cx="9144000" cy="6858000" type="screen4x3"/>
  <p:notesSz cx="6858000" cy="9144000"/>
  <p:defaultTextStyle>
    <a:defPPr>
      <a:defRPr lang="en-US"/>
    </a:defPPr>
    <a:lvl1pPr algn="l" rtl="0" fontAlgn="base">
      <a:spcBef>
        <a:spcPct val="0"/>
      </a:spcBef>
      <a:spcAft>
        <a:spcPct val="0"/>
      </a:spcAft>
      <a:defRPr sz="2400" b="1" i="1"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b="1" i="1"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b="1" i="1"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b="1" i="1"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b="1" i="1"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b="1" i="1"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b="1" i="1"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b="1" i="1"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b="1" i="1" kern="1200">
        <a:solidFill>
          <a:schemeClr val="tx1"/>
        </a:solidFill>
        <a:latin typeface="Times New Roman" pitchFamily="18"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a:srgbClr val="FFFFFF"/>
    <a:srgbClr val="FF99CC"/>
    <a:srgbClr val="9933FF"/>
    <a:srgbClr val="CC9900"/>
    <a:srgbClr val="FF00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569" autoAdjust="0"/>
    <p:restoredTop sz="94684" autoAdjust="0"/>
  </p:normalViewPr>
  <p:slideViewPr>
    <p:cSldViewPr>
      <p:cViewPr>
        <p:scale>
          <a:sx n="66" d="100"/>
          <a:sy n="66" d="100"/>
        </p:scale>
        <p:origin x="-1344" y="-1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i="0"/>
            </a:lvl1pPr>
          </a:lstStyle>
          <a:p>
            <a:pPr>
              <a:defRPr/>
            </a:pPr>
            <a:endParaRPr lang="en-US"/>
          </a:p>
        </p:txBody>
      </p:sp>
      <p:sp>
        <p:nvSpPr>
          <p:cNvPr id="3584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i="0"/>
            </a:lvl1pPr>
          </a:lstStyle>
          <a:p>
            <a:pPr>
              <a:defRPr/>
            </a:pPr>
            <a:endParaRPr lang="en-US"/>
          </a:p>
        </p:txBody>
      </p:sp>
      <p:sp>
        <p:nvSpPr>
          <p:cNvPr id="204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584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584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i="0"/>
            </a:lvl1pPr>
          </a:lstStyle>
          <a:p>
            <a:pPr>
              <a:defRPr/>
            </a:pPr>
            <a:endParaRPr lang="en-US"/>
          </a:p>
        </p:txBody>
      </p:sp>
      <p:sp>
        <p:nvSpPr>
          <p:cNvPr id="3584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i="0"/>
            </a:lvl1pPr>
          </a:lstStyle>
          <a:p>
            <a:pPr>
              <a:defRPr/>
            </a:pPr>
            <a:fld id="{D211B905-05F7-41AC-9BE5-62765DF264CC}" type="slidenum">
              <a:rPr lang="en-US"/>
              <a:pPr>
                <a:defRPr/>
              </a:pPr>
              <a:t>‹#›</a:t>
            </a:fld>
            <a:endParaRPr lang="en-US"/>
          </a:p>
        </p:txBody>
      </p:sp>
    </p:spTree>
    <p:extLst>
      <p:ext uri="{BB962C8B-B14F-4D97-AF65-F5344CB8AC3E}">
        <p14:creationId xmlns:p14="http://schemas.microsoft.com/office/powerpoint/2010/main" val="39520006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horizon.png"/>
          <p:cNvPicPr>
            <a:picLocks noChangeAspect="1"/>
          </p:cNvPicPr>
          <p:nvPr/>
        </p:nvPicPr>
        <p:blipFill>
          <a:blip r:embed="rId2">
            <a:extLst>
              <a:ext uri="{28A0092B-C50C-407E-A947-70E740481C1C}">
                <a14:useLocalDpi xmlns:a14="http://schemas.microsoft.com/office/drawing/2010/main" val="0"/>
              </a:ext>
            </a:extLst>
          </a:blip>
          <a:srcRect t="33333"/>
          <a:stretch>
            <a:fillRect/>
          </a:stretch>
        </p:blipFill>
        <p:spPr bwMode="auto">
          <a:xfrm>
            <a:off x="0" y="0"/>
            <a:ext cx="9144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219200" y="3886200"/>
            <a:ext cx="6400800" cy="1752600"/>
          </a:xfrm>
        </p:spPr>
        <p:txBody>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5F2A43E-E26A-4507-9965-FE15ACDD9BE2}" type="slidenum">
              <a:rPr lang="en-US"/>
              <a:pPr>
                <a:defRPr/>
              </a:pPr>
              <a:t>‹#›</a:t>
            </a:fld>
            <a:endParaRPr lang="en-US"/>
          </a:p>
        </p:txBody>
      </p:sp>
    </p:spTree>
    <p:extLst>
      <p:ext uri="{BB962C8B-B14F-4D97-AF65-F5344CB8AC3E}">
        <p14:creationId xmlns:p14="http://schemas.microsoft.com/office/powerpoint/2010/main" val="2922791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6C56942-9970-4C1F-B6C8-1899A19FE7E7}" type="slidenum">
              <a:rPr lang="en-US"/>
              <a:pPr>
                <a:defRPr/>
              </a:pPr>
              <a:t>‹#›</a:t>
            </a:fld>
            <a:endParaRPr lang="en-US"/>
          </a:p>
        </p:txBody>
      </p:sp>
    </p:spTree>
    <p:extLst>
      <p:ext uri="{BB962C8B-B14F-4D97-AF65-F5344CB8AC3E}">
        <p14:creationId xmlns:p14="http://schemas.microsoft.com/office/powerpoint/2010/main" val="2311779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DE30BCF-F29C-4B02-84B7-3DC6FAE4A8E7}" type="slidenum">
              <a:rPr lang="en-US"/>
              <a:pPr>
                <a:defRPr/>
              </a:pPr>
              <a:t>‹#›</a:t>
            </a:fld>
            <a:endParaRPr lang="en-US"/>
          </a:p>
        </p:txBody>
      </p:sp>
    </p:spTree>
    <p:extLst>
      <p:ext uri="{BB962C8B-B14F-4D97-AF65-F5344CB8AC3E}">
        <p14:creationId xmlns:p14="http://schemas.microsoft.com/office/powerpoint/2010/main" val="19515894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5" name="Straight Connector 4"/>
          <p:cNvCxnSpPr/>
          <p:nvPr/>
        </p:nvCxnSpPr>
        <p:spPr>
          <a:xfrm>
            <a:off x="0" y="2925763"/>
            <a:ext cx="9144000" cy="158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2514600" y="2362200"/>
            <a:ext cx="4114800" cy="1127125"/>
          </a:xfrm>
          <a:prstGeom prst="rect">
            <a:avLst/>
          </a:prstGeom>
          <a:solidFill>
            <a:schemeClr val="tx1"/>
          </a:solidFill>
          <a:ln w="76200" cmpd="thinThick">
            <a:solidFill>
              <a:schemeClr val="tx1"/>
            </a:solidFill>
            <a:miter lim="800000"/>
          </a:ln>
        </p:spPr>
        <p:txBody>
          <a:bodyPr anchor="ctr">
            <a:normAutofit/>
          </a:bodyPr>
          <a:lstStyle/>
          <a:p>
            <a:pPr algn="ctr">
              <a:spcBef>
                <a:spcPts val="400"/>
              </a:spcBef>
              <a:defRPr/>
            </a:pPr>
            <a:endParaRPr lang="en-US" sz="1800" cap="all">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7" name="Date Placeholder 10"/>
          <p:cNvSpPr>
            <a:spLocks noGrp="1"/>
          </p:cNvSpPr>
          <p:nvPr>
            <p:ph type="dt" sz="half" idx="10"/>
          </p:nvPr>
        </p:nvSpPr>
        <p:spPr bwMode="black"/>
        <p:txBody>
          <a:bodyPr/>
          <a:lstStyle>
            <a:lvl1pPr>
              <a:defRPr/>
            </a:lvl1pPr>
          </a:lstStyle>
          <a:p>
            <a:pPr>
              <a:defRPr/>
            </a:pPr>
            <a:endParaRPr lang="en-US"/>
          </a:p>
        </p:txBody>
      </p:sp>
      <p:sp>
        <p:nvSpPr>
          <p:cNvPr id="8" name="Slide Number Placeholder 16"/>
          <p:cNvSpPr>
            <a:spLocks noGrp="1"/>
          </p:cNvSpPr>
          <p:nvPr>
            <p:ph type="sldNum" sz="quarter" idx="11"/>
          </p:nvPr>
        </p:nvSpPr>
        <p:spPr/>
        <p:txBody>
          <a:bodyPr/>
          <a:lstStyle>
            <a:lvl1pPr>
              <a:defRPr/>
            </a:lvl1pPr>
          </a:lstStyle>
          <a:p>
            <a:pPr>
              <a:defRPr/>
            </a:pPr>
            <a:fld id="{09A540D3-307F-4504-B617-519C1A5523B1}" type="slidenum">
              <a:rPr lang="en-US"/>
              <a:pPr>
                <a:defRPr/>
              </a:pPr>
              <a:t>‹#›</a:t>
            </a:fld>
            <a:endParaRPr lang="en-US"/>
          </a:p>
        </p:txBody>
      </p:sp>
      <p:sp>
        <p:nvSpPr>
          <p:cNvPr id="9" name="Footer Placeholder 18"/>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8836252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4"/>
          </p:nvPr>
        </p:nvSpPr>
        <p:spPr/>
        <p:txBody>
          <a:bodyPr/>
          <a:lstStyle>
            <a:lvl1pPr>
              <a:defRPr/>
            </a:lvl1pPr>
          </a:lstStyle>
          <a:p>
            <a:pPr>
              <a:defRPr/>
            </a:pPr>
            <a:endParaRPr lang="en-US"/>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6" name="Slide Number Placeholder 5"/>
          <p:cNvSpPr>
            <a:spLocks noGrp="1"/>
          </p:cNvSpPr>
          <p:nvPr>
            <p:ph type="sldNum" sz="quarter" idx="16"/>
          </p:nvPr>
        </p:nvSpPr>
        <p:spPr>
          <a:ln/>
        </p:spPr>
        <p:txBody>
          <a:bodyPr/>
          <a:lstStyle>
            <a:lvl1pPr>
              <a:defRPr/>
            </a:lvl1pPr>
          </a:lstStyle>
          <a:p>
            <a:pPr>
              <a:defRPr/>
            </a:pPr>
            <a:fld id="{000007C4-D76D-45DF-AB1B-4E4CEC4ECF9C}" type="slidenum">
              <a:rPr lang="en-US"/>
              <a:pPr>
                <a:defRPr/>
              </a:pPr>
              <a:t>‹#›</a:t>
            </a:fld>
            <a:endParaRPr lang="en-US"/>
          </a:p>
        </p:txBody>
      </p:sp>
    </p:spTree>
    <p:extLst>
      <p:ext uri="{BB962C8B-B14F-4D97-AF65-F5344CB8AC3E}">
        <p14:creationId xmlns:p14="http://schemas.microsoft.com/office/powerpoint/2010/main" val="40442468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0" y="3922713"/>
            <a:ext cx="9144000" cy="29352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5" name="Straight Connector 4"/>
          <p:cNvCxnSpPr/>
          <p:nvPr/>
        </p:nvCxnSpPr>
        <p:spPr>
          <a:xfrm>
            <a:off x="0" y="3921125"/>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2514600" y="3368675"/>
            <a:ext cx="4114800" cy="1127125"/>
          </a:xfrm>
          <a:prstGeom prst="rect">
            <a:avLst/>
          </a:prstGeom>
          <a:solidFill>
            <a:schemeClr val="tx1"/>
          </a:solidFill>
          <a:ln w="76200" cmpd="thinThick">
            <a:solidFill>
              <a:schemeClr val="tx1"/>
            </a:solidFill>
            <a:miter lim="800000"/>
          </a:ln>
        </p:spPr>
        <p:txBody>
          <a:bodyPr anchor="ctr">
            <a:normAutofit/>
          </a:bodyPr>
          <a:lstStyle/>
          <a:p>
            <a:pPr algn="ctr">
              <a:spcBef>
                <a:spcPts val="400"/>
              </a:spcBef>
              <a:defRPr/>
            </a:pPr>
            <a:endParaRPr lang="en-US" sz="1800" cap="all">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bIns="0" anchor="b"/>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12"/>
          <p:cNvSpPr>
            <a:spLocks noGrp="1"/>
          </p:cNvSpPr>
          <p:nvPr>
            <p:ph type="dt" sz="half" idx="10"/>
          </p:nvPr>
        </p:nvSpPr>
        <p:spPr/>
        <p:txBody>
          <a:bodyPr/>
          <a:lstStyle>
            <a:lvl1pPr>
              <a:defRPr/>
            </a:lvl1pPr>
          </a:lstStyle>
          <a:p>
            <a:pPr>
              <a:defRPr/>
            </a:pPr>
            <a:endParaRPr lang="en-US"/>
          </a:p>
        </p:txBody>
      </p:sp>
      <p:sp>
        <p:nvSpPr>
          <p:cNvPr id="8" name="Slide Number Placeholder 13"/>
          <p:cNvSpPr>
            <a:spLocks noGrp="1"/>
          </p:cNvSpPr>
          <p:nvPr>
            <p:ph type="sldNum" sz="quarter" idx="11"/>
          </p:nvPr>
        </p:nvSpPr>
        <p:spPr/>
        <p:txBody>
          <a:bodyPr/>
          <a:lstStyle>
            <a:lvl1pPr>
              <a:defRPr/>
            </a:lvl1pPr>
          </a:lstStyle>
          <a:p>
            <a:pPr>
              <a:defRPr/>
            </a:pPr>
            <a:fld id="{AEAB9187-C59A-42B8-881F-8ABE79DE3480}" type="slidenum">
              <a:rPr lang="en-US"/>
              <a:pPr>
                <a:defRPr/>
              </a:pPr>
              <a:t>‹#›</a:t>
            </a:fld>
            <a:endParaRPr lang="en-US"/>
          </a:p>
        </p:txBody>
      </p:sp>
      <p:sp>
        <p:nvSpPr>
          <p:cNvPr id="11" name="Footer Placeholder 1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598663802"/>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
        <p:nvSpPr>
          <p:cNvPr id="5" name="Date Placeholder 3"/>
          <p:cNvSpPr>
            <a:spLocks noGrp="1"/>
          </p:cNvSpPr>
          <p:nvPr>
            <p:ph type="dt" sz="half" idx="15"/>
          </p:nvPr>
        </p:nvSpPr>
        <p:spPr/>
        <p:txBody>
          <a:bodyPr/>
          <a:lstStyle>
            <a:lvl1pPr>
              <a:defRPr/>
            </a:lvl1pPr>
          </a:lstStyle>
          <a:p>
            <a:pPr>
              <a:defRPr/>
            </a:pPr>
            <a:endParaRPr lang="en-US"/>
          </a:p>
        </p:txBody>
      </p:sp>
      <p:sp>
        <p:nvSpPr>
          <p:cNvPr id="6" name="Footer Placeholder 4"/>
          <p:cNvSpPr>
            <a:spLocks noGrp="1"/>
          </p:cNvSpPr>
          <p:nvPr>
            <p:ph type="ftr" sz="quarter" idx="16"/>
          </p:nvPr>
        </p:nvSpPr>
        <p:spPr/>
        <p:txBody>
          <a:bodyPr/>
          <a:lstStyle>
            <a:lvl1pPr>
              <a:defRPr/>
            </a:lvl1pPr>
          </a:lstStyle>
          <a:p>
            <a:pPr>
              <a:defRPr/>
            </a:pPr>
            <a:endParaRPr lang="en-US"/>
          </a:p>
        </p:txBody>
      </p:sp>
      <p:sp>
        <p:nvSpPr>
          <p:cNvPr id="7" name="Slide Number Placeholder 5"/>
          <p:cNvSpPr>
            <a:spLocks noGrp="1"/>
          </p:cNvSpPr>
          <p:nvPr>
            <p:ph type="sldNum" sz="quarter" idx="17"/>
          </p:nvPr>
        </p:nvSpPr>
        <p:spPr>
          <a:ln/>
        </p:spPr>
        <p:txBody>
          <a:bodyPr/>
          <a:lstStyle>
            <a:lvl1pPr>
              <a:defRPr/>
            </a:lvl1pPr>
          </a:lstStyle>
          <a:p>
            <a:pPr>
              <a:defRPr/>
            </a:pPr>
            <a:fld id="{577591CE-A1E0-4F19-BCD8-A6FE26F9D13C}" type="slidenum">
              <a:rPr lang="en-US"/>
              <a:pPr>
                <a:defRPr/>
              </a:pPr>
              <a:t>‹#›</a:t>
            </a:fld>
            <a:endParaRPr lang="en-US"/>
          </a:p>
        </p:txBody>
      </p:sp>
    </p:spTree>
    <p:extLst>
      <p:ext uri="{BB962C8B-B14F-4D97-AF65-F5344CB8AC3E}">
        <p14:creationId xmlns:p14="http://schemas.microsoft.com/office/powerpoint/2010/main" val="24618071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anchor="ctr" anchorCtr="0"/>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anchor="ctr" anchorCtr="0"/>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8" name="Title 17"/>
          <p:cNvSpPr>
            <a:spLocks noGrp="1"/>
          </p:cNvSpPr>
          <p:nvPr>
            <p:ph type="title"/>
          </p:nvPr>
        </p:nvSpPr>
        <p:spPr/>
        <p:txBody>
          <a:bodyPr/>
          <a:lstStyle/>
          <a:p>
            <a:r>
              <a:rPr lang="en-US" smtClean="0"/>
              <a:t>Click to edit Master title style</a:t>
            </a:r>
            <a:endParaRPr lang="en-US"/>
          </a:p>
        </p:txBody>
      </p:sp>
      <p:sp>
        <p:nvSpPr>
          <p:cNvPr id="7" name="Date Placeholder 3"/>
          <p:cNvSpPr>
            <a:spLocks noGrp="1"/>
          </p:cNvSpPr>
          <p:nvPr>
            <p:ph type="dt" sz="half" idx="16"/>
          </p:nvPr>
        </p:nvSpPr>
        <p:spPr/>
        <p:txBody>
          <a:bodyPr/>
          <a:lstStyle>
            <a:lvl1pPr>
              <a:defRPr/>
            </a:lvl1pPr>
          </a:lstStyle>
          <a:p>
            <a:pPr>
              <a:defRPr/>
            </a:pPr>
            <a:endParaRPr lang="en-US"/>
          </a:p>
        </p:txBody>
      </p:sp>
      <p:sp>
        <p:nvSpPr>
          <p:cNvPr id="8" name="Footer Placeholder 4"/>
          <p:cNvSpPr>
            <a:spLocks noGrp="1"/>
          </p:cNvSpPr>
          <p:nvPr>
            <p:ph type="ftr" sz="quarter" idx="17"/>
          </p:nvPr>
        </p:nvSpPr>
        <p:spPr/>
        <p:txBody>
          <a:bodyPr/>
          <a:lstStyle>
            <a:lvl1pPr>
              <a:defRPr/>
            </a:lvl1pPr>
          </a:lstStyle>
          <a:p>
            <a:pPr>
              <a:defRPr/>
            </a:pPr>
            <a:endParaRPr lang="en-US"/>
          </a:p>
        </p:txBody>
      </p:sp>
      <p:sp>
        <p:nvSpPr>
          <p:cNvPr id="9" name="Slide Number Placeholder 5"/>
          <p:cNvSpPr>
            <a:spLocks noGrp="1"/>
          </p:cNvSpPr>
          <p:nvPr>
            <p:ph type="sldNum" sz="quarter" idx="18"/>
          </p:nvPr>
        </p:nvSpPr>
        <p:spPr>
          <a:ln/>
        </p:spPr>
        <p:txBody>
          <a:bodyPr/>
          <a:lstStyle>
            <a:lvl1pPr>
              <a:defRPr/>
            </a:lvl1pPr>
          </a:lstStyle>
          <a:p>
            <a:pPr>
              <a:defRPr/>
            </a:pPr>
            <a:fld id="{0B240A8B-98E9-4E25-A525-39051632B3DA}" type="slidenum">
              <a:rPr lang="en-US"/>
              <a:pPr>
                <a:defRPr/>
              </a:pPr>
              <a:t>‹#›</a:t>
            </a:fld>
            <a:endParaRPr lang="en-US"/>
          </a:p>
        </p:txBody>
      </p:sp>
    </p:spTree>
    <p:extLst>
      <p:ext uri="{BB962C8B-B14F-4D97-AF65-F5344CB8AC3E}">
        <p14:creationId xmlns:p14="http://schemas.microsoft.com/office/powerpoint/2010/main" val="624371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a:ln/>
        </p:spPr>
        <p:txBody>
          <a:bodyPr/>
          <a:lstStyle>
            <a:lvl1pPr>
              <a:defRPr/>
            </a:lvl1pPr>
          </a:lstStyle>
          <a:p>
            <a:pPr>
              <a:defRPr/>
            </a:pPr>
            <a:fld id="{72F537D4-3167-4237-A63B-A65B2589AE78}" type="slidenum">
              <a:rPr lang="en-US"/>
              <a:pPr>
                <a:defRPr/>
              </a:pPr>
              <a:t>‹#›</a:t>
            </a:fld>
            <a:endParaRPr lang="en-US"/>
          </a:p>
        </p:txBody>
      </p:sp>
    </p:spTree>
    <p:extLst>
      <p:ext uri="{BB962C8B-B14F-4D97-AF65-F5344CB8AC3E}">
        <p14:creationId xmlns:p14="http://schemas.microsoft.com/office/powerpoint/2010/main" val="2851892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a:ln/>
        </p:spPr>
        <p:txBody>
          <a:bodyPr/>
          <a:lstStyle>
            <a:lvl1pPr>
              <a:defRPr/>
            </a:lvl1pPr>
          </a:lstStyle>
          <a:p>
            <a:pPr>
              <a:defRPr/>
            </a:pPr>
            <a:fld id="{406FB731-7646-4FE0-A4B2-7DA915445E26}" type="slidenum">
              <a:rPr lang="en-US"/>
              <a:pPr>
                <a:defRPr/>
              </a:pPr>
              <a:t>‹#›</a:t>
            </a:fld>
            <a:endParaRPr lang="en-US"/>
          </a:p>
        </p:txBody>
      </p:sp>
    </p:spTree>
    <p:extLst>
      <p:ext uri="{BB962C8B-B14F-4D97-AF65-F5344CB8AC3E}">
        <p14:creationId xmlns:p14="http://schemas.microsoft.com/office/powerpoint/2010/main" val="37237381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1737360" y="5513832"/>
            <a:ext cx="5669280" cy="548640"/>
          </a:xfrm>
        </p:spPr>
        <p:txBody>
          <a:bodyPr tIns="0" anchor="ct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5" name="Date Placeholder 3"/>
          <p:cNvSpPr>
            <a:spLocks noGrp="1"/>
          </p:cNvSpPr>
          <p:nvPr>
            <p:ph type="dt" sz="half" idx="15"/>
          </p:nvPr>
        </p:nvSpPr>
        <p:spPr/>
        <p:txBody>
          <a:bodyPr/>
          <a:lstStyle>
            <a:lvl1pPr>
              <a:defRPr/>
            </a:lvl1pPr>
          </a:lstStyle>
          <a:p>
            <a:pPr>
              <a:defRPr/>
            </a:pPr>
            <a:endParaRPr lang="en-US"/>
          </a:p>
        </p:txBody>
      </p:sp>
      <p:sp>
        <p:nvSpPr>
          <p:cNvPr id="6" name="Footer Placeholder 4"/>
          <p:cNvSpPr>
            <a:spLocks noGrp="1"/>
          </p:cNvSpPr>
          <p:nvPr>
            <p:ph type="ftr" sz="quarter" idx="16"/>
          </p:nvPr>
        </p:nvSpPr>
        <p:spPr/>
        <p:txBody>
          <a:bodyPr/>
          <a:lstStyle>
            <a:lvl1pPr>
              <a:defRPr/>
            </a:lvl1pPr>
          </a:lstStyle>
          <a:p>
            <a:pPr>
              <a:defRPr/>
            </a:pPr>
            <a:endParaRPr lang="en-US"/>
          </a:p>
        </p:txBody>
      </p:sp>
      <p:sp>
        <p:nvSpPr>
          <p:cNvPr id="7" name="Slide Number Placeholder 5"/>
          <p:cNvSpPr>
            <a:spLocks noGrp="1"/>
          </p:cNvSpPr>
          <p:nvPr>
            <p:ph type="sldNum" sz="quarter" idx="17"/>
          </p:nvPr>
        </p:nvSpPr>
        <p:spPr>
          <a:ln/>
        </p:spPr>
        <p:txBody>
          <a:bodyPr/>
          <a:lstStyle>
            <a:lvl1pPr>
              <a:defRPr/>
            </a:lvl1pPr>
          </a:lstStyle>
          <a:p>
            <a:pPr>
              <a:defRPr/>
            </a:pPr>
            <a:fld id="{C599D4FA-4D68-4200-9BF6-25A1C1139C54}" type="slidenum">
              <a:rPr lang="en-US"/>
              <a:pPr>
                <a:defRPr/>
              </a:pPr>
              <a:t>‹#›</a:t>
            </a:fld>
            <a:endParaRPr lang="en-US"/>
          </a:p>
        </p:txBody>
      </p:sp>
    </p:spTree>
    <p:extLst>
      <p:ext uri="{BB962C8B-B14F-4D97-AF65-F5344CB8AC3E}">
        <p14:creationId xmlns:p14="http://schemas.microsoft.com/office/powerpoint/2010/main" val="3091972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4"/>
          </p:nvPr>
        </p:nvSpPr>
        <p:spPr/>
        <p:txBody>
          <a:bodyPr/>
          <a:lstStyle>
            <a:lvl1pPr>
              <a:defRPr/>
            </a:lvl1pPr>
          </a:lstStyle>
          <a:p>
            <a:pPr>
              <a:defRPr/>
            </a:pPr>
            <a:endParaRPr lang="en-US"/>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6" name="Slide Number Placeholder 5"/>
          <p:cNvSpPr>
            <a:spLocks noGrp="1"/>
          </p:cNvSpPr>
          <p:nvPr>
            <p:ph type="sldNum" sz="quarter" idx="16"/>
          </p:nvPr>
        </p:nvSpPr>
        <p:spPr/>
        <p:txBody>
          <a:bodyPr/>
          <a:lstStyle>
            <a:lvl1pPr>
              <a:defRPr/>
            </a:lvl1pPr>
          </a:lstStyle>
          <a:p>
            <a:pPr>
              <a:defRPr/>
            </a:pPr>
            <a:fld id="{C363F482-E1BC-40A2-86E4-C3ED8F965E60}" type="slidenum">
              <a:rPr lang="en-US"/>
              <a:pPr>
                <a:defRPr/>
              </a:pPr>
              <a:t>‹#›</a:t>
            </a:fld>
            <a:endParaRPr lang="en-US"/>
          </a:p>
        </p:txBody>
      </p:sp>
    </p:spTree>
    <p:extLst>
      <p:ext uri="{BB962C8B-B14F-4D97-AF65-F5344CB8AC3E}">
        <p14:creationId xmlns:p14="http://schemas.microsoft.com/office/powerpoint/2010/main" val="16528651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anchor="ctr" anchorCtr="0"/>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25" name="Text Placeholder 24"/>
          <p:cNvSpPr>
            <a:spLocks noGrp="1"/>
          </p:cNvSpPr>
          <p:nvPr>
            <p:ph type="body" sz="quarter" idx="13"/>
          </p:nvPr>
        </p:nvSpPr>
        <p:spPr>
          <a:xfrm>
            <a:off x="1737360" y="5516880"/>
            <a:ext cx="5669280" cy="548640"/>
          </a:xfrm>
        </p:spPr>
        <p:txBody>
          <a:bodyPr tIns="0" bIns="0" anchor="ctr" anchorCtr="0"/>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
        <p:nvSpPr>
          <p:cNvPr id="12" name="Title 11"/>
          <p:cNvSpPr>
            <a:spLocks noGrp="1"/>
          </p:cNvSpPr>
          <p:nvPr>
            <p:ph type="title"/>
          </p:nvPr>
        </p:nvSpPr>
        <p:spPr>
          <a:xfrm>
            <a:off x="2514600" y="975360"/>
            <a:ext cx="4114800" cy="701040"/>
          </a:xfrm>
        </p:spPr>
        <p:txBody>
          <a:bodyPr/>
          <a:lstStyle/>
          <a:p>
            <a:r>
              <a:rPr lang="en-US" smtClean="0"/>
              <a:t>Click to edit Master title style</a:t>
            </a:r>
            <a:endParaRPr lang="en-US"/>
          </a:p>
        </p:txBody>
      </p:sp>
      <p:sp>
        <p:nvSpPr>
          <p:cNvPr id="5" name="Date Placeholder 3"/>
          <p:cNvSpPr>
            <a:spLocks noGrp="1"/>
          </p:cNvSpPr>
          <p:nvPr>
            <p:ph type="dt" sz="half" idx="14"/>
          </p:nvPr>
        </p:nvSpPr>
        <p:spPr/>
        <p:txBody>
          <a:bodyPr/>
          <a:lstStyle>
            <a:lvl1pPr>
              <a:defRPr/>
            </a:lvl1pPr>
          </a:lstStyle>
          <a:p>
            <a:pPr>
              <a:defRPr/>
            </a:pPr>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a:ln/>
        </p:spPr>
        <p:txBody>
          <a:bodyPr/>
          <a:lstStyle>
            <a:lvl1pPr>
              <a:defRPr/>
            </a:lvl1pPr>
          </a:lstStyle>
          <a:p>
            <a:pPr>
              <a:defRPr/>
            </a:pPr>
            <a:fld id="{E9FF61B3-5A71-40DB-BECF-365EC2EC6311}" type="slidenum">
              <a:rPr lang="en-US"/>
              <a:pPr>
                <a:defRPr/>
              </a:pPr>
              <a:t>‹#›</a:t>
            </a:fld>
            <a:endParaRPr lang="en-US"/>
          </a:p>
        </p:txBody>
      </p:sp>
    </p:spTree>
    <p:extLst>
      <p:ext uri="{BB962C8B-B14F-4D97-AF65-F5344CB8AC3E}">
        <p14:creationId xmlns:p14="http://schemas.microsoft.com/office/powerpoint/2010/main" val="51195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65321585-251D-4D17-B8F1-F202E89509E7}" type="slidenum">
              <a:rPr lang="en-US"/>
              <a:pPr>
                <a:defRPr/>
              </a:pPr>
              <a:t>‹#›</a:t>
            </a:fld>
            <a:endParaRPr lang="en-US"/>
          </a:p>
        </p:txBody>
      </p:sp>
    </p:spTree>
    <p:extLst>
      <p:ext uri="{BB962C8B-B14F-4D97-AF65-F5344CB8AC3E}">
        <p14:creationId xmlns:p14="http://schemas.microsoft.com/office/powerpoint/2010/main" val="42472078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cxnSp>
        <p:nvCxnSpPr>
          <p:cNvPr id="4" name="Straight Connector 3"/>
          <p:cNvCxnSpPr/>
          <p:nvPr/>
        </p:nvCxnSpPr>
        <p:spPr>
          <a:xfrm rot="5400000">
            <a:off x="4267201" y="3429000"/>
            <a:ext cx="6858000" cy="3175"/>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bwMode="hidden">
          <a:xfrm>
            <a:off x="0" y="0"/>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7239000" y="914401"/>
            <a:ext cx="926980" cy="5029200"/>
          </a:xfrm>
        </p:spPr>
        <p:txBody>
          <a:bodyPr vert="eaVert"/>
          <a:lstStyle/>
          <a:p>
            <a:r>
              <a:rPr lang="en-US" smtClean="0"/>
              <a:t>Click to edit Master title style</a:t>
            </a:r>
            <a:endParaRPr lang="en-US"/>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7E3F9586-81AE-423F-A56D-FD8EFFDAFBE3}" type="slidenum">
              <a:rPr lang="en-US"/>
              <a:pPr>
                <a:defRPr/>
              </a:pPr>
              <a:t>‹#›</a:t>
            </a:fld>
            <a:endParaRPr lang="en-US"/>
          </a:p>
        </p:txBody>
      </p:sp>
    </p:spTree>
    <p:extLst>
      <p:ext uri="{BB962C8B-B14F-4D97-AF65-F5344CB8AC3E}">
        <p14:creationId xmlns:p14="http://schemas.microsoft.com/office/powerpoint/2010/main" val="19347445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Date Placeholder 5"/>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pPr>
              <a:defRPr/>
            </a:pPr>
            <a:fld id="{1EDB9102-7227-46F6-A164-E0D1460BDBFB}" type="slidenum">
              <a:rPr lang="en-US"/>
              <a:pPr>
                <a:defRPr/>
              </a:pPr>
              <a:t>‹#›</a:t>
            </a:fld>
            <a:endParaRPr lang="en-US"/>
          </a:p>
        </p:txBody>
      </p:sp>
    </p:spTree>
    <p:extLst>
      <p:ext uri="{BB962C8B-B14F-4D97-AF65-F5344CB8AC3E}">
        <p14:creationId xmlns:p14="http://schemas.microsoft.com/office/powerpoint/2010/main" val="4024145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ED32F4B-5329-4600-9E04-1BB65D2E9F36}" type="slidenum">
              <a:rPr lang="en-US"/>
              <a:pPr>
                <a:defRPr/>
              </a:pPr>
              <a:t>‹#›</a:t>
            </a:fld>
            <a:endParaRPr lang="en-US"/>
          </a:p>
        </p:txBody>
      </p:sp>
    </p:spTree>
    <p:extLst>
      <p:ext uri="{BB962C8B-B14F-4D97-AF65-F5344CB8AC3E}">
        <p14:creationId xmlns:p14="http://schemas.microsoft.com/office/powerpoint/2010/main" val="3991555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3"/>
          <p:cNvSpPr>
            <a:spLocks noGrp="1"/>
          </p:cNvSpPr>
          <p:nvPr>
            <p:ph type="dt" sz="half" idx="15"/>
          </p:nvPr>
        </p:nvSpPr>
        <p:spPr/>
        <p:txBody>
          <a:bodyPr/>
          <a:lstStyle>
            <a:lvl1pPr>
              <a:defRPr/>
            </a:lvl1pPr>
          </a:lstStyle>
          <a:p>
            <a:pPr>
              <a:defRPr/>
            </a:pPr>
            <a:endParaRPr lang="en-US"/>
          </a:p>
        </p:txBody>
      </p:sp>
      <p:sp>
        <p:nvSpPr>
          <p:cNvPr id="6" name="Footer Placeholder 4"/>
          <p:cNvSpPr>
            <a:spLocks noGrp="1"/>
          </p:cNvSpPr>
          <p:nvPr>
            <p:ph type="ftr" sz="quarter" idx="16"/>
          </p:nvPr>
        </p:nvSpPr>
        <p:spPr/>
        <p:txBody>
          <a:bodyPr/>
          <a:lstStyle>
            <a:lvl1pPr>
              <a:defRPr/>
            </a:lvl1pPr>
          </a:lstStyle>
          <a:p>
            <a:pPr>
              <a:defRPr/>
            </a:pPr>
            <a:endParaRPr lang="en-US"/>
          </a:p>
        </p:txBody>
      </p:sp>
      <p:sp>
        <p:nvSpPr>
          <p:cNvPr id="7" name="Slide Number Placeholder 5"/>
          <p:cNvSpPr>
            <a:spLocks noGrp="1"/>
          </p:cNvSpPr>
          <p:nvPr>
            <p:ph type="sldNum" sz="quarter" idx="17"/>
          </p:nvPr>
        </p:nvSpPr>
        <p:spPr/>
        <p:txBody>
          <a:bodyPr/>
          <a:lstStyle>
            <a:lvl1pPr>
              <a:defRPr/>
            </a:lvl1pPr>
          </a:lstStyle>
          <a:p>
            <a:pPr>
              <a:defRPr/>
            </a:pPr>
            <a:fld id="{8F82D945-D595-4E37-88EA-41E45E169E41}" type="slidenum">
              <a:rPr lang="en-US"/>
              <a:pPr>
                <a:defRPr/>
              </a:pPr>
              <a:t>‹#›</a:t>
            </a:fld>
            <a:endParaRPr lang="en-US"/>
          </a:p>
        </p:txBody>
      </p:sp>
    </p:spTree>
    <p:extLst>
      <p:ext uri="{BB962C8B-B14F-4D97-AF65-F5344CB8AC3E}">
        <p14:creationId xmlns:p14="http://schemas.microsoft.com/office/powerpoint/2010/main" val="982263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3"/>
          <p:cNvSpPr>
            <a:spLocks noGrp="1"/>
          </p:cNvSpPr>
          <p:nvPr>
            <p:ph type="dt" sz="half" idx="15"/>
          </p:nvPr>
        </p:nvSpPr>
        <p:spPr/>
        <p:txBody>
          <a:bodyPr/>
          <a:lstStyle>
            <a:lvl1pPr>
              <a:defRPr/>
            </a:lvl1pPr>
          </a:lstStyle>
          <a:p>
            <a:pPr>
              <a:defRPr/>
            </a:pPr>
            <a:endParaRPr lang="en-US"/>
          </a:p>
        </p:txBody>
      </p:sp>
      <p:sp>
        <p:nvSpPr>
          <p:cNvPr id="8" name="Footer Placeholder 4"/>
          <p:cNvSpPr>
            <a:spLocks noGrp="1"/>
          </p:cNvSpPr>
          <p:nvPr>
            <p:ph type="ftr" sz="quarter" idx="16"/>
          </p:nvPr>
        </p:nvSpPr>
        <p:spPr/>
        <p:txBody>
          <a:bodyPr/>
          <a:lstStyle>
            <a:lvl1pPr>
              <a:defRPr/>
            </a:lvl1pPr>
          </a:lstStyle>
          <a:p>
            <a:pPr>
              <a:defRPr/>
            </a:pPr>
            <a:endParaRPr lang="en-US"/>
          </a:p>
        </p:txBody>
      </p:sp>
      <p:sp>
        <p:nvSpPr>
          <p:cNvPr id="9" name="Slide Number Placeholder 5"/>
          <p:cNvSpPr>
            <a:spLocks noGrp="1"/>
          </p:cNvSpPr>
          <p:nvPr>
            <p:ph type="sldNum" sz="quarter" idx="17"/>
          </p:nvPr>
        </p:nvSpPr>
        <p:spPr/>
        <p:txBody>
          <a:bodyPr/>
          <a:lstStyle>
            <a:lvl1pPr>
              <a:defRPr/>
            </a:lvl1pPr>
          </a:lstStyle>
          <a:p>
            <a:pPr>
              <a:defRPr/>
            </a:pPr>
            <a:fld id="{21BBC826-6042-46F0-95F2-AEB5EF423CA1}" type="slidenum">
              <a:rPr lang="en-US"/>
              <a:pPr>
                <a:defRPr/>
              </a:pPr>
              <a:t>‹#›</a:t>
            </a:fld>
            <a:endParaRPr lang="en-US"/>
          </a:p>
        </p:txBody>
      </p:sp>
    </p:spTree>
    <p:extLst>
      <p:ext uri="{BB962C8B-B14F-4D97-AF65-F5344CB8AC3E}">
        <p14:creationId xmlns:p14="http://schemas.microsoft.com/office/powerpoint/2010/main" val="614238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D1B7ED2-E222-4F52-83E8-376A5A69B53B}" type="slidenum">
              <a:rPr lang="en-US"/>
              <a:pPr>
                <a:defRPr/>
              </a:pPr>
              <a:t>‹#›</a:t>
            </a:fld>
            <a:endParaRPr lang="en-US"/>
          </a:p>
        </p:txBody>
      </p:sp>
    </p:spTree>
    <p:extLst>
      <p:ext uri="{BB962C8B-B14F-4D97-AF65-F5344CB8AC3E}">
        <p14:creationId xmlns:p14="http://schemas.microsoft.com/office/powerpoint/2010/main" val="3442300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46FF4F5-C60B-41FB-9475-BD09A74BE241}" type="slidenum">
              <a:rPr lang="en-US"/>
              <a:pPr>
                <a:defRPr/>
              </a:pPr>
              <a:t>‹#›</a:t>
            </a:fld>
            <a:endParaRPr lang="en-US"/>
          </a:p>
        </p:txBody>
      </p:sp>
    </p:spTree>
    <p:extLst>
      <p:ext uri="{BB962C8B-B14F-4D97-AF65-F5344CB8AC3E}">
        <p14:creationId xmlns:p14="http://schemas.microsoft.com/office/powerpoint/2010/main" val="3907646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4"/>
          </p:nvPr>
        </p:nvSpPr>
        <p:spPr/>
        <p:txBody>
          <a:bodyPr/>
          <a:lstStyle>
            <a:lvl1pPr>
              <a:defRPr/>
            </a:lvl1pPr>
          </a:lstStyle>
          <a:p>
            <a:pPr>
              <a:defRPr/>
            </a:pPr>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812BB017-B991-4DF1-96EE-C77FE8E36D47}" type="slidenum">
              <a:rPr lang="en-US"/>
              <a:pPr>
                <a:defRPr/>
              </a:pPr>
              <a:t>‹#›</a:t>
            </a:fld>
            <a:endParaRPr lang="en-US"/>
          </a:p>
        </p:txBody>
      </p:sp>
    </p:spTree>
    <p:extLst>
      <p:ext uri="{BB962C8B-B14F-4D97-AF65-F5344CB8AC3E}">
        <p14:creationId xmlns:p14="http://schemas.microsoft.com/office/powerpoint/2010/main" val="357967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7" descr="horizon.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1447800"/>
            <a:ext cx="2971800" cy="1097280"/>
          </a:xfrm>
        </p:spPr>
        <p:txBody>
          <a:bodyPr/>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09600" y="2547890"/>
            <a:ext cx="2971800" cy="2405109"/>
          </a:xfrm>
        </p:spPr>
        <p:txBody>
          <a:bodyPr tIns="9144"/>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7338F96A-7F67-4293-921C-D3FDA0471258}" type="slidenum">
              <a:rPr lang="en-US"/>
              <a:pPr>
                <a:defRPr/>
              </a:pPr>
              <a:t>‹#›</a:t>
            </a:fld>
            <a:endParaRPr lang="en-US"/>
          </a:p>
        </p:txBody>
      </p:sp>
    </p:spTree>
    <p:extLst>
      <p:ext uri="{BB962C8B-B14F-4D97-AF65-F5344CB8AC3E}">
        <p14:creationId xmlns:p14="http://schemas.microsoft.com/office/powerpoint/2010/main" val="1194244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6" descr="horizon.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pPr>
              <a:defRPr/>
            </a:pPr>
            <a:endParaRPr 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pPr>
              <a:defRPr/>
            </a:pPr>
            <a:endParaRPr 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pPr>
              <a:defRPr/>
            </a:pPr>
            <a:fld id="{073D44EE-9BC6-4DDD-8296-8EC4133F8590}"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826" r:id="rId1"/>
    <p:sldLayoutId id="2147483809" r:id="rId2"/>
    <p:sldLayoutId id="2147483810" r:id="rId3"/>
    <p:sldLayoutId id="2147483811" r:id="rId4"/>
    <p:sldLayoutId id="2147483812" r:id="rId5"/>
    <p:sldLayoutId id="2147483813" r:id="rId6"/>
    <p:sldLayoutId id="2147483814" r:id="rId7"/>
    <p:sldLayoutId id="2147483815" r:id="rId8"/>
    <p:sldLayoutId id="2147483827" r:id="rId9"/>
    <p:sldLayoutId id="2147483816" r:id="rId10"/>
    <p:sldLayoutId id="2147483817" r:id="rId11"/>
  </p:sldLayoutIdLst>
  <p:txStyles>
    <p:titleStyle>
      <a:lvl1pPr algn="l" rtl="0" eaLnBrk="0" fontAlgn="base" hangingPunct="0">
        <a:spcBef>
          <a:spcPct val="0"/>
        </a:spcBef>
        <a:spcAft>
          <a:spcPct val="0"/>
        </a:spcAft>
        <a:defRPr sz="3000" kern="1200" cap="all" spc="50">
          <a:solidFill>
            <a:schemeClr val="tx1"/>
          </a:solidFill>
          <a:latin typeface="+mj-lt"/>
          <a:ea typeface="+mj-ea"/>
          <a:cs typeface="+mj-cs"/>
        </a:defRPr>
      </a:lvl1pPr>
      <a:lvl2pPr algn="l" rtl="0" eaLnBrk="0" fontAlgn="base" hangingPunct="0">
        <a:spcBef>
          <a:spcPct val="0"/>
        </a:spcBef>
        <a:spcAft>
          <a:spcPct val="0"/>
        </a:spcAft>
        <a:defRPr sz="3000">
          <a:solidFill>
            <a:schemeClr val="tx1"/>
          </a:solidFill>
          <a:latin typeface="Arial Narrow" pitchFamily="34" charset="0"/>
        </a:defRPr>
      </a:lvl2pPr>
      <a:lvl3pPr algn="l" rtl="0" eaLnBrk="0" fontAlgn="base" hangingPunct="0">
        <a:spcBef>
          <a:spcPct val="0"/>
        </a:spcBef>
        <a:spcAft>
          <a:spcPct val="0"/>
        </a:spcAft>
        <a:defRPr sz="3000">
          <a:solidFill>
            <a:schemeClr val="tx1"/>
          </a:solidFill>
          <a:latin typeface="Arial Narrow" pitchFamily="34" charset="0"/>
        </a:defRPr>
      </a:lvl3pPr>
      <a:lvl4pPr algn="l" rtl="0" eaLnBrk="0" fontAlgn="base" hangingPunct="0">
        <a:spcBef>
          <a:spcPct val="0"/>
        </a:spcBef>
        <a:spcAft>
          <a:spcPct val="0"/>
        </a:spcAft>
        <a:defRPr sz="3000">
          <a:solidFill>
            <a:schemeClr val="tx1"/>
          </a:solidFill>
          <a:latin typeface="Arial Narrow" pitchFamily="34" charset="0"/>
        </a:defRPr>
      </a:lvl4pPr>
      <a:lvl5pPr algn="l" rtl="0" eaLnBrk="0" fontAlgn="base" hangingPunct="0">
        <a:spcBef>
          <a:spcPct val="0"/>
        </a:spcBef>
        <a:spcAft>
          <a:spcPct val="0"/>
        </a:spcAft>
        <a:defRPr sz="3000">
          <a:solidFill>
            <a:schemeClr val="tx1"/>
          </a:solidFill>
          <a:latin typeface="Arial Narrow"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rtl="0" eaLnBrk="0" fontAlgn="base" hangingPunct="0">
        <a:spcBef>
          <a:spcPct val="20000"/>
        </a:spcBef>
        <a:spcAft>
          <a:spcPts val="600"/>
        </a:spcAft>
        <a:buClr>
          <a:schemeClr val="tx2"/>
        </a:buClr>
        <a:buFont typeface="Arial" charset="0"/>
        <a:buChar char="•"/>
        <a:defRPr sz="1700" kern="1200" spc="30">
          <a:solidFill>
            <a:schemeClr val="tx1"/>
          </a:solidFill>
          <a:latin typeface="+mn-lt"/>
          <a:ea typeface="+mn-ea"/>
          <a:cs typeface="+mn-cs"/>
        </a:defRPr>
      </a:lvl1pPr>
      <a:lvl2pPr marL="742950" indent="-285750" algn="l" rtl="0" eaLnBrk="0" fontAlgn="base" hangingPunct="0">
        <a:spcBef>
          <a:spcPct val="20000"/>
        </a:spcBef>
        <a:spcAft>
          <a:spcPts val="600"/>
        </a:spcAft>
        <a:buClr>
          <a:schemeClr val="tx2"/>
        </a:buClr>
        <a:buFont typeface="Arial" charset="0"/>
        <a:buChar char="•"/>
        <a:defRPr sz="1700" kern="1200" spc="30">
          <a:solidFill>
            <a:schemeClr val="tx1"/>
          </a:solidFill>
          <a:latin typeface="+mn-lt"/>
          <a:ea typeface="+mn-ea"/>
          <a:cs typeface="+mn-cs"/>
        </a:defRPr>
      </a:lvl2pPr>
      <a:lvl3pPr marL="1143000" indent="-228600" algn="l" rtl="0" eaLnBrk="0" fontAlgn="base" hangingPunct="0">
        <a:spcBef>
          <a:spcPct val="20000"/>
        </a:spcBef>
        <a:spcAft>
          <a:spcPts val="600"/>
        </a:spcAft>
        <a:buClr>
          <a:schemeClr val="tx2"/>
        </a:buClr>
        <a:buFont typeface="Arial" charset="0"/>
        <a:buChar char="•"/>
        <a:defRPr sz="1700" kern="1200" spc="30">
          <a:solidFill>
            <a:schemeClr val="tx1"/>
          </a:solidFill>
          <a:latin typeface="+mn-lt"/>
          <a:ea typeface="+mn-ea"/>
          <a:cs typeface="+mn-cs"/>
        </a:defRPr>
      </a:lvl3pPr>
      <a:lvl4pPr marL="1600200" indent="-228600" algn="l" rtl="0" eaLnBrk="0" fontAlgn="base" hangingPunct="0">
        <a:spcBef>
          <a:spcPct val="20000"/>
        </a:spcBef>
        <a:spcAft>
          <a:spcPts val="600"/>
        </a:spcAft>
        <a:buClr>
          <a:schemeClr val="tx2"/>
        </a:buClr>
        <a:buFont typeface="Arial" charset="0"/>
        <a:buChar char="•"/>
        <a:defRPr sz="1700" kern="1200" spc="30">
          <a:solidFill>
            <a:schemeClr val="tx1"/>
          </a:solidFill>
          <a:latin typeface="+mn-lt"/>
          <a:ea typeface="+mn-ea"/>
          <a:cs typeface="+mn-cs"/>
        </a:defRPr>
      </a:lvl4pPr>
      <a:lvl5pPr marL="2057400" indent="-228600" algn="l" rtl="0" eaLnBrk="0" fontAlgn="base" hangingPunct="0">
        <a:spcBef>
          <a:spcPct val="20000"/>
        </a:spcBef>
        <a:spcAft>
          <a:spcPts val="600"/>
        </a:spcAft>
        <a:buClr>
          <a:schemeClr val="tx2"/>
        </a:buClr>
        <a:buFont typeface="Arial" charset="0"/>
        <a:buChar char="•"/>
        <a:defRPr sz="1700" kern="1200" spc="3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6675"/>
            <a:ext cx="9144000" cy="5521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Text Placeholder 2"/>
          <p:cNvSpPr>
            <a:spLocks noGrp="1"/>
          </p:cNvSpPr>
          <p:nvPr>
            <p:ph type="body" idx="1"/>
          </p:nvPr>
        </p:nvSpPr>
        <p:spPr>
          <a:xfrm>
            <a:off x="457200" y="2019300"/>
            <a:ext cx="8229600" cy="411797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981325" y="27305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pPr>
              <a:defRPr/>
            </a:pPr>
            <a:endParaRPr lang="en-US"/>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pPr>
              <a:defRPr/>
            </a:pPr>
            <a:endParaRPr lang="en-US"/>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pPr>
              <a:defRPr/>
            </a:pPr>
            <a:fld id="{FD3BA37D-06A7-4A6B-90FF-1EBEF4EECD89}" type="slidenum">
              <a:rPr lang="en-US"/>
              <a:pPr>
                <a:defRPr/>
              </a:pPr>
              <a:t>‹#›</a:t>
            </a:fld>
            <a:endParaRPr lang="en-US"/>
          </a:p>
        </p:txBody>
      </p:sp>
      <p:cxnSp>
        <p:nvCxnSpPr>
          <p:cNvPr id="10" name="Straight Connector 9"/>
          <p:cNvCxnSpPr/>
          <p:nvPr/>
        </p:nvCxnSpPr>
        <p:spPr>
          <a:xfrm>
            <a:off x="0" y="1331913"/>
            <a:ext cx="9144000" cy="1587"/>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4725"/>
            <a:ext cx="4114800" cy="701675"/>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828" r:id="rId1"/>
    <p:sldLayoutId id="2147483818" r:id="rId2"/>
    <p:sldLayoutId id="2147483829" r:id="rId3"/>
    <p:sldLayoutId id="2147483819" r:id="rId4"/>
    <p:sldLayoutId id="2147483820" r:id="rId5"/>
    <p:sldLayoutId id="2147483821" r:id="rId6"/>
    <p:sldLayoutId id="2147483822" r:id="rId7"/>
    <p:sldLayoutId id="2147483823" r:id="rId8"/>
    <p:sldLayoutId id="2147483824" r:id="rId9"/>
    <p:sldLayoutId id="2147483825" r:id="rId10"/>
    <p:sldLayoutId id="2147483830" r:id="rId11"/>
    <p:sldLayoutId id="2147483831" r:id="rId12"/>
  </p:sldLayoutIdLst>
  <p:txStyles>
    <p:titleStyle>
      <a:lvl1pPr algn="ctr" rtl="0" eaLnBrk="0" fontAlgn="base" hangingPunct="0">
        <a:spcBef>
          <a:spcPts val="400"/>
        </a:spcBef>
        <a:spcAft>
          <a:spcPct val="0"/>
        </a:spcAft>
        <a:defRPr b="1" kern="1200" cap="all">
          <a:solidFill>
            <a:srgbClr val="404040"/>
          </a:solidFill>
          <a:latin typeface="+mj-lt"/>
          <a:ea typeface="+mj-ea"/>
          <a:cs typeface="Tunga" pitchFamily="2"/>
        </a:defRPr>
      </a:lvl1pPr>
      <a:lvl2pPr algn="ctr" rtl="0" eaLnBrk="0" fontAlgn="base" hangingPunct="0">
        <a:spcBef>
          <a:spcPts val="400"/>
        </a:spcBef>
        <a:spcAft>
          <a:spcPct val="0"/>
        </a:spcAft>
        <a:defRPr b="1">
          <a:solidFill>
            <a:srgbClr val="404040"/>
          </a:solidFill>
          <a:latin typeface="Garamond" pitchFamily="18" charset="0"/>
          <a:cs typeface="Tunga" pitchFamily="34" charset="0"/>
        </a:defRPr>
      </a:lvl2pPr>
      <a:lvl3pPr algn="ctr" rtl="0" eaLnBrk="0" fontAlgn="base" hangingPunct="0">
        <a:spcBef>
          <a:spcPts val="400"/>
        </a:spcBef>
        <a:spcAft>
          <a:spcPct val="0"/>
        </a:spcAft>
        <a:defRPr b="1">
          <a:solidFill>
            <a:srgbClr val="404040"/>
          </a:solidFill>
          <a:latin typeface="Garamond" pitchFamily="18" charset="0"/>
          <a:cs typeface="Tunga" pitchFamily="34" charset="0"/>
        </a:defRPr>
      </a:lvl3pPr>
      <a:lvl4pPr algn="ctr" rtl="0" eaLnBrk="0" fontAlgn="base" hangingPunct="0">
        <a:spcBef>
          <a:spcPts val="400"/>
        </a:spcBef>
        <a:spcAft>
          <a:spcPct val="0"/>
        </a:spcAft>
        <a:defRPr b="1">
          <a:solidFill>
            <a:srgbClr val="404040"/>
          </a:solidFill>
          <a:latin typeface="Garamond" pitchFamily="18" charset="0"/>
          <a:cs typeface="Tunga" pitchFamily="34" charset="0"/>
        </a:defRPr>
      </a:lvl4pPr>
      <a:lvl5pPr algn="ctr" rtl="0" eaLnBrk="0" fontAlgn="base" hangingPunct="0">
        <a:spcBef>
          <a:spcPts val="400"/>
        </a:spcBef>
        <a:spcAft>
          <a:spcPct val="0"/>
        </a:spcAft>
        <a:defRPr b="1">
          <a:solidFill>
            <a:srgbClr val="404040"/>
          </a:solidFill>
          <a:latin typeface="Garamond" pitchFamily="18" charset="0"/>
          <a:cs typeface="Tunga" pitchFamily="34" charset="0"/>
        </a:defRPr>
      </a:lvl5pPr>
      <a:lvl6pPr marL="457200" algn="ctr" rtl="0" fontAlgn="base">
        <a:spcBef>
          <a:spcPts val="400"/>
        </a:spcBef>
        <a:spcAft>
          <a:spcPct val="0"/>
        </a:spcAft>
        <a:defRPr b="1">
          <a:solidFill>
            <a:srgbClr val="404040"/>
          </a:solidFill>
          <a:latin typeface="Garamond" pitchFamily="18" charset="0"/>
          <a:cs typeface="Tunga" pitchFamily="34" charset="0"/>
        </a:defRPr>
      </a:lvl6pPr>
      <a:lvl7pPr marL="914400" algn="ctr" rtl="0" fontAlgn="base">
        <a:spcBef>
          <a:spcPts val="400"/>
        </a:spcBef>
        <a:spcAft>
          <a:spcPct val="0"/>
        </a:spcAft>
        <a:defRPr b="1">
          <a:solidFill>
            <a:srgbClr val="404040"/>
          </a:solidFill>
          <a:latin typeface="Garamond" pitchFamily="18" charset="0"/>
          <a:cs typeface="Tunga" pitchFamily="34" charset="0"/>
        </a:defRPr>
      </a:lvl7pPr>
      <a:lvl8pPr marL="1371600" algn="ctr" rtl="0" fontAlgn="base">
        <a:spcBef>
          <a:spcPts val="400"/>
        </a:spcBef>
        <a:spcAft>
          <a:spcPct val="0"/>
        </a:spcAft>
        <a:defRPr b="1">
          <a:solidFill>
            <a:srgbClr val="404040"/>
          </a:solidFill>
          <a:latin typeface="Garamond" pitchFamily="18" charset="0"/>
          <a:cs typeface="Tunga" pitchFamily="34" charset="0"/>
        </a:defRPr>
      </a:lvl8pPr>
      <a:lvl9pPr marL="1828800" algn="ctr" rtl="0" fontAlgn="base">
        <a:spcBef>
          <a:spcPts val="400"/>
        </a:spcBef>
        <a:spcAft>
          <a:spcPct val="0"/>
        </a:spcAft>
        <a:defRPr b="1">
          <a:solidFill>
            <a:srgbClr val="404040"/>
          </a:solidFill>
          <a:latin typeface="Garamond" pitchFamily="18" charset="0"/>
          <a:cs typeface="Tunga" pitchFamily="34" charset="0"/>
        </a:defRPr>
      </a:lvl9pPr>
    </p:titleStyle>
    <p:bodyStyle>
      <a:lvl1pPr marL="342900" indent="-342900" algn="ctr" rtl="0" eaLnBrk="0" fontAlgn="base" hangingPunct="0">
        <a:spcBef>
          <a:spcPts val="600"/>
        </a:spcBef>
        <a:spcAft>
          <a:spcPct val="0"/>
        </a:spcAft>
        <a:buClr>
          <a:schemeClr val="accent1"/>
        </a:buClr>
        <a:defRPr sz="2000" kern="1200" spc="30">
          <a:solidFill>
            <a:schemeClr val="tx1"/>
          </a:solidFill>
          <a:latin typeface="+mn-lt"/>
          <a:ea typeface="+mn-ea"/>
          <a:cs typeface="Tahoma" pitchFamily="34" charset="0"/>
        </a:defRPr>
      </a:lvl1pPr>
      <a:lvl2pPr marL="742950" indent="-285750" algn="ctr" rtl="0" eaLnBrk="0" fontAlgn="base" hangingPunct="0">
        <a:spcBef>
          <a:spcPts val="1200"/>
        </a:spcBef>
        <a:spcAft>
          <a:spcPct val="0"/>
        </a:spcAft>
        <a:buClr>
          <a:schemeClr val="accent1"/>
        </a:buClr>
        <a:defRPr kern="1200">
          <a:solidFill>
            <a:schemeClr val="tx2"/>
          </a:solidFill>
          <a:latin typeface="+mn-lt"/>
          <a:ea typeface="+mn-ea"/>
          <a:cs typeface="Tahoma" pitchFamily="34" charset="0"/>
        </a:defRPr>
      </a:lvl2pPr>
      <a:lvl3pPr marL="1143000" indent="-228600" algn="ctr" rtl="0" eaLnBrk="0" fontAlgn="base" hangingPunct="0">
        <a:spcBef>
          <a:spcPts val="1200"/>
        </a:spcBef>
        <a:spcAft>
          <a:spcPct val="0"/>
        </a:spcAft>
        <a:buClr>
          <a:schemeClr val="accent1"/>
        </a:buClr>
        <a:defRPr sz="1600" kern="1200">
          <a:solidFill>
            <a:schemeClr val="tx1"/>
          </a:solidFill>
          <a:latin typeface="+mn-lt"/>
          <a:ea typeface="+mn-ea"/>
          <a:cs typeface="Tahoma" pitchFamily="34" charset="0"/>
        </a:defRPr>
      </a:lvl3pPr>
      <a:lvl4pPr marL="1600200" indent="-228600" algn="ctr" rtl="0" eaLnBrk="0" fontAlgn="base" hangingPunct="0">
        <a:spcBef>
          <a:spcPts val="1200"/>
        </a:spcBef>
        <a:spcAft>
          <a:spcPct val="0"/>
        </a:spcAft>
        <a:buClr>
          <a:schemeClr val="accent1"/>
        </a:buClr>
        <a:defRPr sz="1400" kern="1200">
          <a:solidFill>
            <a:schemeClr val="tx2"/>
          </a:solidFill>
          <a:latin typeface="+mn-lt"/>
          <a:ea typeface="+mn-ea"/>
          <a:cs typeface="Tahoma" pitchFamily="34" charset="0"/>
        </a:defRPr>
      </a:lvl4pPr>
      <a:lvl5pPr marL="2057400" indent="-228600" algn="ctr" rtl="0" eaLnBrk="0" fontAlgn="base" hangingPunct="0">
        <a:spcBef>
          <a:spcPts val="1200"/>
        </a:spcBef>
        <a:spcAft>
          <a:spcPct val="0"/>
        </a:spcAft>
        <a:buClr>
          <a:schemeClr val="accent1"/>
        </a:buClr>
        <a:defRPr sz="1400" kern="120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audio" Target="../media/audio1.wav"/><Relationship Id="rId7"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8.wmf"/><Relationship Id="rId5" Type="http://schemas.openxmlformats.org/officeDocument/2006/relationships/oleObject" Target="../embeddings/oleObject1.bin"/><Relationship Id="rId4" Type="http://schemas.openxmlformats.org/officeDocument/2006/relationships/audio" Target="../media/audio2.wav"/></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2" name="Text Box 4"/>
          <p:cNvSpPr txBox="1">
            <a:spLocks noChangeArrowheads="1"/>
          </p:cNvSpPr>
          <p:nvPr/>
        </p:nvSpPr>
        <p:spPr bwMode="auto">
          <a:xfrm>
            <a:off x="342900" y="838200"/>
            <a:ext cx="8610600" cy="1200329"/>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3600" b="0" i="0" dirty="0">
                <a:ln w="18415" cmpd="sng">
                  <a:solidFill>
                    <a:srgbClr val="FFFFFF"/>
                  </a:solidFill>
                  <a:prstDash val="solid"/>
                </a:ln>
                <a:solidFill>
                  <a:srgbClr val="FFFFFF"/>
                </a:solidFill>
                <a:effectLst>
                  <a:innerShdw blurRad="63500" dist="50800" dir="13500000">
                    <a:prstClr val="black">
                      <a:alpha val="50000"/>
                    </a:prstClr>
                  </a:innerShdw>
                  <a:reflection blurRad="6350" stA="50000" endA="300" endPos="50000" dist="60007" dir="5400000" sy="-100000" algn="bl" rotWithShape="0"/>
                </a:effectLst>
              </a:rPr>
              <a:t>CHƯƠNG II. SỰ PHÁT SINH VÀ PHÁT TRIỂN CỦA SỰ SỐNG TRÊN TRÁI ĐẤT</a:t>
            </a:r>
          </a:p>
        </p:txBody>
      </p:sp>
      <p:sp>
        <p:nvSpPr>
          <p:cNvPr id="78853" name="WordArt 5"/>
          <p:cNvSpPr>
            <a:spLocks noChangeArrowheads="1" noChangeShapeType="1" noTextEdit="1"/>
          </p:cNvSpPr>
          <p:nvPr/>
        </p:nvSpPr>
        <p:spPr bwMode="auto">
          <a:xfrm>
            <a:off x="990600" y="2362200"/>
            <a:ext cx="7315200" cy="1409700"/>
          </a:xfrm>
          <a:prstGeom prst="rect">
            <a:avLst/>
          </a:prstGeom>
        </p:spPr>
        <p:txBody>
          <a:bodyPr wrap="none" fromWordArt="1">
            <a:prstTxWarp prst="textPlain">
              <a:avLst>
                <a:gd name="adj" fmla="val 49676"/>
              </a:avLst>
            </a:prstTxWarp>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vi-VN" sz="3600" kern="10" dirty="0">
                <a:ln w="50800"/>
                <a:solidFill>
                  <a:srgbClr val="FF7C80"/>
                </a:solidFill>
                <a:latin typeface="Times New Roman"/>
                <a:cs typeface="Times New Roman"/>
              </a:rPr>
              <a:t>Bài 32: NGUỒN GỐC SỰ SỐNG</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 descr="P10002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 Box 6"/>
          <p:cNvSpPr txBox="1">
            <a:spLocks noChangeArrowheads="1"/>
          </p:cNvSpPr>
          <p:nvPr/>
        </p:nvSpPr>
        <p:spPr bwMode="auto">
          <a:xfrm>
            <a:off x="304800" y="6096000"/>
            <a:ext cx="830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i="1">
                <a:solidFill>
                  <a:schemeClr val="tx1"/>
                </a:solidFill>
                <a:latin typeface="Times New Roman" pitchFamily="18" charset="0"/>
                <a:cs typeface="Times New Roman" pitchFamily="18" charset="0"/>
              </a:defRPr>
            </a:lvl1pPr>
            <a:lvl2pPr marL="742950" indent="-285750" eaLnBrk="0" hangingPunct="0">
              <a:defRPr sz="2400" b="1" i="1">
                <a:solidFill>
                  <a:schemeClr val="tx1"/>
                </a:solidFill>
                <a:latin typeface="Times New Roman" pitchFamily="18" charset="0"/>
                <a:cs typeface="Times New Roman" pitchFamily="18" charset="0"/>
              </a:defRPr>
            </a:lvl2pPr>
            <a:lvl3pPr marL="1143000" indent="-228600" eaLnBrk="0" hangingPunct="0">
              <a:defRPr sz="2400" b="1" i="1">
                <a:solidFill>
                  <a:schemeClr val="tx1"/>
                </a:solidFill>
                <a:latin typeface="Times New Roman" pitchFamily="18" charset="0"/>
                <a:cs typeface="Times New Roman" pitchFamily="18" charset="0"/>
              </a:defRPr>
            </a:lvl3pPr>
            <a:lvl4pPr marL="1600200" indent="-228600" eaLnBrk="0" hangingPunct="0">
              <a:defRPr sz="2400" b="1" i="1">
                <a:solidFill>
                  <a:schemeClr val="tx1"/>
                </a:solidFill>
                <a:latin typeface="Times New Roman" pitchFamily="18" charset="0"/>
                <a:cs typeface="Times New Roman" pitchFamily="18" charset="0"/>
              </a:defRPr>
            </a:lvl4pPr>
            <a:lvl5pPr marL="2057400" indent="-228600" eaLnBrk="0" hangingPunct="0">
              <a:defRPr sz="2400" b="1" i="1">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b="1" i="1">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b="1" i="1">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b="1" i="1">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b="1" i="1">
                <a:solidFill>
                  <a:schemeClr val="tx1"/>
                </a:solidFill>
                <a:latin typeface="Times New Roman" pitchFamily="18" charset="0"/>
                <a:cs typeface="Times New Roman" pitchFamily="18" charset="0"/>
              </a:defRPr>
            </a:lvl9pPr>
          </a:lstStyle>
          <a:p>
            <a:pPr algn="ctr" eaLnBrk="1" hangingPunct="1">
              <a:spcBef>
                <a:spcPct val="50000"/>
              </a:spcBef>
            </a:pPr>
            <a:r>
              <a:rPr lang="en-US" i="0"/>
              <a:t>Hình: Các giai đoạn chính trong quá trình phát sinh sự sống</a:t>
            </a:r>
          </a:p>
        </p:txBody>
      </p:sp>
      <p:sp>
        <p:nvSpPr>
          <p:cNvPr id="18436" name="WordArt 7"/>
          <p:cNvSpPr>
            <a:spLocks noChangeArrowheads="1" noChangeShapeType="1" noTextEdit="1"/>
          </p:cNvSpPr>
          <p:nvPr/>
        </p:nvSpPr>
        <p:spPr bwMode="auto">
          <a:xfrm>
            <a:off x="381000" y="0"/>
            <a:ext cx="7924800" cy="533400"/>
          </a:xfrm>
          <a:prstGeom prst="rect">
            <a:avLst/>
          </a:prstGeom>
        </p:spPr>
        <p:txBody>
          <a:bodyPr wrap="none" fromWordArt="1">
            <a:prstTxWarp prst="textPlain">
              <a:avLst>
                <a:gd name="adj" fmla="val 49676"/>
              </a:avLst>
            </a:prstTxWarp>
          </a:bodyPr>
          <a:lstStyle/>
          <a:p>
            <a:pPr algn="ctr"/>
            <a:endParaRPr lang="vi-VN" sz="3600" kern="10">
              <a:ln w="9525">
                <a:solidFill>
                  <a:srgbClr val="000000"/>
                </a:solidFill>
                <a:round/>
                <a:headEnd/>
                <a:tailEnd/>
              </a:ln>
              <a:solidFill>
                <a:schemeClr val="accent1"/>
              </a:solidFill>
              <a:effectLst>
                <a:outerShdw dist="35921" dir="2700000" algn="ctr" rotWithShape="0">
                  <a:srgbClr val="808080">
                    <a:alpha val="79999"/>
                  </a:srgbClr>
                </a:outerShdw>
              </a:effectLst>
              <a:latin typeface="Times New Roman"/>
              <a:cs typeface="Times New Roman"/>
            </a:endParaRPr>
          </a:p>
        </p:txBody>
      </p:sp>
    </p:spTree>
  </p:cSld>
  <p:clrMapOvr>
    <a:masterClrMapping/>
  </p:clrMapOvr>
  <p:transition spd="slow">
    <p:circl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2"/>
          <p:cNvSpPr txBox="1">
            <a:spLocks noChangeArrowheads="1"/>
          </p:cNvSpPr>
          <p:nvPr/>
        </p:nvSpPr>
        <p:spPr bwMode="auto">
          <a:xfrm>
            <a:off x="441325" y="17891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endParaRPr lang="vi-VN" sz="1800" b="0" i="0">
              <a:solidFill>
                <a:srgbClr val="000000"/>
              </a:solidFill>
              <a:latin typeface="Arial" charset="0"/>
              <a:cs typeface="+mn-cs"/>
            </a:endParaRPr>
          </a:p>
        </p:txBody>
      </p:sp>
      <p:sp>
        <p:nvSpPr>
          <p:cNvPr id="86019" name="Text Box 3"/>
          <p:cNvSpPr txBox="1">
            <a:spLocks noChangeArrowheads="1"/>
          </p:cNvSpPr>
          <p:nvPr/>
        </p:nvSpPr>
        <p:spPr bwMode="auto">
          <a:xfrm>
            <a:off x="152400" y="228600"/>
            <a:ext cx="80772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3200" b="0" dirty="0">
                <a:ln w="18415" cmpd="sng">
                  <a:solidFill>
                    <a:srgbClr val="FFFFFF"/>
                  </a:solidFill>
                  <a:prstDash val="solid"/>
                </a:ln>
                <a:solidFill>
                  <a:srgbClr val="FFFFFF"/>
                </a:solidFill>
                <a:effectLst>
                  <a:outerShdw blurRad="63500" dir="3600000" algn="tl" rotWithShape="0">
                    <a:srgbClr val="000000">
                      <a:alpha val="70000"/>
                    </a:srgbClr>
                  </a:outerShdw>
                </a:effectLst>
                <a:cs typeface="+mn-cs"/>
              </a:rPr>
              <a:t>* </a:t>
            </a:r>
            <a:r>
              <a:rPr lang="en-US" sz="3200" b="0" dirty="0" err="1">
                <a:ln w="18415" cmpd="sng">
                  <a:solidFill>
                    <a:srgbClr val="FFFFFF"/>
                  </a:solidFill>
                  <a:prstDash val="solid"/>
                </a:ln>
                <a:solidFill>
                  <a:srgbClr val="FFFFFF"/>
                </a:solidFill>
                <a:effectLst>
                  <a:outerShdw blurRad="63500" dir="3600000" algn="tl" rotWithShape="0">
                    <a:srgbClr val="000000">
                      <a:alpha val="70000"/>
                    </a:srgbClr>
                  </a:outerShdw>
                </a:effectLst>
                <a:cs typeface="+mn-cs"/>
              </a:rPr>
              <a:t>Các</a:t>
            </a:r>
            <a:r>
              <a:rPr lang="en-US" sz="3200" b="0" dirty="0">
                <a:ln w="18415" cmpd="sng">
                  <a:solidFill>
                    <a:srgbClr val="FFFFFF"/>
                  </a:solidFill>
                  <a:prstDash val="solid"/>
                </a:ln>
                <a:solidFill>
                  <a:srgbClr val="FFFFFF"/>
                </a:solidFill>
                <a:effectLst>
                  <a:outerShdw blurRad="63500" dir="3600000" algn="tl" rotWithShape="0">
                    <a:srgbClr val="000000">
                      <a:alpha val="70000"/>
                    </a:srgbClr>
                  </a:outerShdw>
                </a:effectLst>
                <a:cs typeface="+mn-cs"/>
              </a:rPr>
              <a:t> </a:t>
            </a:r>
            <a:r>
              <a:rPr lang="en-US" sz="3200" b="0" dirty="0" err="1">
                <a:ln w="18415" cmpd="sng">
                  <a:solidFill>
                    <a:srgbClr val="FFFFFF"/>
                  </a:solidFill>
                  <a:prstDash val="solid"/>
                </a:ln>
                <a:solidFill>
                  <a:srgbClr val="FFFFFF"/>
                </a:solidFill>
                <a:effectLst>
                  <a:outerShdw blurRad="63500" dir="3600000" algn="tl" rotWithShape="0">
                    <a:srgbClr val="000000">
                      <a:alpha val="70000"/>
                    </a:srgbClr>
                  </a:outerShdw>
                </a:effectLst>
                <a:cs typeface="+mn-cs"/>
              </a:rPr>
              <a:t>giai</a:t>
            </a:r>
            <a:r>
              <a:rPr lang="en-US" sz="3200" b="0" dirty="0">
                <a:ln w="18415" cmpd="sng">
                  <a:solidFill>
                    <a:srgbClr val="FFFFFF"/>
                  </a:solidFill>
                  <a:prstDash val="solid"/>
                </a:ln>
                <a:solidFill>
                  <a:srgbClr val="FFFFFF"/>
                </a:solidFill>
                <a:effectLst>
                  <a:outerShdw blurRad="63500" dir="3600000" algn="tl" rotWithShape="0">
                    <a:srgbClr val="000000">
                      <a:alpha val="70000"/>
                    </a:srgbClr>
                  </a:outerShdw>
                </a:effectLst>
                <a:cs typeface="+mn-cs"/>
              </a:rPr>
              <a:t> </a:t>
            </a:r>
            <a:r>
              <a:rPr lang="en-US" sz="3200" b="0" dirty="0" err="1">
                <a:ln w="18415" cmpd="sng">
                  <a:solidFill>
                    <a:srgbClr val="FFFFFF"/>
                  </a:solidFill>
                  <a:prstDash val="solid"/>
                </a:ln>
                <a:solidFill>
                  <a:srgbClr val="FFFFFF"/>
                </a:solidFill>
                <a:effectLst>
                  <a:outerShdw blurRad="63500" dir="3600000" algn="tl" rotWithShape="0">
                    <a:srgbClr val="000000">
                      <a:alpha val="70000"/>
                    </a:srgbClr>
                  </a:outerShdw>
                </a:effectLst>
                <a:cs typeface="+mn-cs"/>
              </a:rPr>
              <a:t>đoạn</a:t>
            </a:r>
            <a:r>
              <a:rPr lang="en-US" sz="3200" b="0" dirty="0">
                <a:ln w="18415" cmpd="sng">
                  <a:solidFill>
                    <a:srgbClr val="FFFFFF"/>
                  </a:solidFill>
                  <a:prstDash val="solid"/>
                </a:ln>
                <a:solidFill>
                  <a:srgbClr val="FFFFFF"/>
                </a:solidFill>
                <a:effectLst>
                  <a:outerShdw blurRad="63500" dir="3600000" algn="tl" rotWithShape="0">
                    <a:srgbClr val="000000">
                      <a:alpha val="70000"/>
                    </a:srgbClr>
                  </a:outerShdw>
                </a:effectLst>
                <a:cs typeface="+mn-cs"/>
              </a:rPr>
              <a:t> </a:t>
            </a:r>
            <a:r>
              <a:rPr lang="en-US" sz="3200" b="0" dirty="0" err="1">
                <a:ln w="18415" cmpd="sng">
                  <a:solidFill>
                    <a:srgbClr val="FFFFFF"/>
                  </a:solidFill>
                  <a:prstDash val="solid"/>
                </a:ln>
                <a:solidFill>
                  <a:srgbClr val="FFFFFF"/>
                </a:solidFill>
                <a:effectLst>
                  <a:outerShdw blurRad="63500" dir="3600000" algn="tl" rotWithShape="0">
                    <a:srgbClr val="000000">
                      <a:alpha val="70000"/>
                    </a:srgbClr>
                  </a:outerShdw>
                </a:effectLst>
                <a:cs typeface="+mn-cs"/>
              </a:rPr>
              <a:t>chính</a:t>
            </a:r>
            <a:r>
              <a:rPr lang="en-US" sz="3200" b="0" dirty="0">
                <a:ln w="18415" cmpd="sng">
                  <a:solidFill>
                    <a:srgbClr val="FFFFFF"/>
                  </a:solidFill>
                  <a:prstDash val="solid"/>
                </a:ln>
                <a:solidFill>
                  <a:srgbClr val="FFFFFF"/>
                </a:solidFill>
                <a:effectLst>
                  <a:outerShdw blurRad="63500" dir="3600000" algn="tl" rotWithShape="0">
                    <a:srgbClr val="000000">
                      <a:alpha val="70000"/>
                    </a:srgbClr>
                  </a:outerShdw>
                </a:effectLst>
                <a:cs typeface="+mn-cs"/>
              </a:rPr>
              <a:t> </a:t>
            </a:r>
            <a:r>
              <a:rPr lang="en-US" sz="3200" b="0" dirty="0" err="1">
                <a:ln w="18415" cmpd="sng">
                  <a:solidFill>
                    <a:srgbClr val="FFFFFF"/>
                  </a:solidFill>
                  <a:prstDash val="solid"/>
                </a:ln>
                <a:solidFill>
                  <a:srgbClr val="FFFFFF"/>
                </a:solidFill>
                <a:effectLst>
                  <a:outerShdw blurRad="63500" dir="3600000" algn="tl" rotWithShape="0">
                    <a:srgbClr val="000000">
                      <a:alpha val="70000"/>
                    </a:srgbClr>
                  </a:outerShdw>
                </a:effectLst>
                <a:cs typeface="+mn-cs"/>
              </a:rPr>
              <a:t>trong</a:t>
            </a:r>
            <a:r>
              <a:rPr lang="en-US" sz="3200" b="0" dirty="0">
                <a:ln w="18415" cmpd="sng">
                  <a:solidFill>
                    <a:srgbClr val="FFFFFF"/>
                  </a:solidFill>
                  <a:prstDash val="solid"/>
                </a:ln>
                <a:solidFill>
                  <a:srgbClr val="FFFFFF"/>
                </a:solidFill>
                <a:effectLst>
                  <a:outerShdw blurRad="63500" dir="3600000" algn="tl" rotWithShape="0">
                    <a:srgbClr val="000000">
                      <a:alpha val="70000"/>
                    </a:srgbClr>
                  </a:outerShdw>
                </a:effectLst>
                <a:cs typeface="+mn-cs"/>
              </a:rPr>
              <a:t> </a:t>
            </a:r>
            <a:r>
              <a:rPr lang="en-US" sz="3200" b="0" dirty="0" err="1">
                <a:ln w="18415" cmpd="sng">
                  <a:solidFill>
                    <a:srgbClr val="FFFFFF"/>
                  </a:solidFill>
                  <a:prstDash val="solid"/>
                </a:ln>
                <a:solidFill>
                  <a:srgbClr val="FFFFFF"/>
                </a:solidFill>
                <a:effectLst>
                  <a:outerShdw blurRad="63500" dir="3600000" algn="tl" rotWithShape="0">
                    <a:srgbClr val="000000">
                      <a:alpha val="70000"/>
                    </a:srgbClr>
                  </a:outerShdw>
                </a:effectLst>
                <a:cs typeface="+mn-cs"/>
              </a:rPr>
              <a:t>quá</a:t>
            </a:r>
            <a:r>
              <a:rPr lang="en-US" sz="3200" b="0" dirty="0">
                <a:ln w="18415" cmpd="sng">
                  <a:solidFill>
                    <a:srgbClr val="FFFFFF"/>
                  </a:solidFill>
                  <a:prstDash val="solid"/>
                </a:ln>
                <a:solidFill>
                  <a:srgbClr val="FFFFFF"/>
                </a:solidFill>
                <a:effectLst>
                  <a:outerShdw blurRad="63500" dir="3600000" algn="tl" rotWithShape="0">
                    <a:srgbClr val="000000">
                      <a:alpha val="70000"/>
                    </a:srgbClr>
                  </a:outerShdw>
                </a:effectLst>
                <a:cs typeface="+mn-cs"/>
              </a:rPr>
              <a:t> </a:t>
            </a:r>
            <a:r>
              <a:rPr lang="en-US" sz="3200" b="0" dirty="0" err="1">
                <a:ln w="18415" cmpd="sng">
                  <a:solidFill>
                    <a:srgbClr val="FFFFFF"/>
                  </a:solidFill>
                  <a:prstDash val="solid"/>
                </a:ln>
                <a:solidFill>
                  <a:srgbClr val="FFFFFF"/>
                </a:solidFill>
                <a:effectLst>
                  <a:outerShdw blurRad="63500" dir="3600000" algn="tl" rotWithShape="0">
                    <a:srgbClr val="000000">
                      <a:alpha val="70000"/>
                    </a:srgbClr>
                  </a:outerShdw>
                </a:effectLst>
                <a:cs typeface="+mn-cs"/>
              </a:rPr>
              <a:t>trình</a:t>
            </a:r>
            <a:r>
              <a:rPr lang="en-US" sz="3200" b="0" dirty="0">
                <a:ln w="18415" cmpd="sng">
                  <a:solidFill>
                    <a:srgbClr val="FFFFFF"/>
                  </a:solidFill>
                  <a:prstDash val="solid"/>
                </a:ln>
                <a:solidFill>
                  <a:srgbClr val="FFFFFF"/>
                </a:solidFill>
                <a:effectLst>
                  <a:outerShdw blurRad="63500" dir="3600000" algn="tl" rotWithShape="0">
                    <a:srgbClr val="000000">
                      <a:alpha val="70000"/>
                    </a:srgbClr>
                  </a:outerShdw>
                </a:effectLst>
                <a:cs typeface="+mn-cs"/>
              </a:rPr>
              <a:t> </a:t>
            </a:r>
            <a:r>
              <a:rPr lang="en-US" sz="3200" b="0" dirty="0" err="1">
                <a:ln w="18415" cmpd="sng">
                  <a:solidFill>
                    <a:srgbClr val="FFFFFF"/>
                  </a:solidFill>
                  <a:prstDash val="solid"/>
                </a:ln>
                <a:solidFill>
                  <a:srgbClr val="FFFFFF"/>
                </a:solidFill>
                <a:effectLst>
                  <a:outerShdw blurRad="63500" dir="3600000" algn="tl" rotWithShape="0">
                    <a:srgbClr val="000000">
                      <a:alpha val="70000"/>
                    </a:srgbClr>
                  </a:outerShdw>
                </a:effectLst>
                <a:cs typeface="+mn-cs"/>
              </a:rPr>
              <a:t>phát</a:t>
            </a:r>
            <a:r>
              <a:rPr lang="en-US" sz="3200" b="0" dirty="0">
                <a:ln w="18415" cmpd="sng">
                  <a:solidFill>
                    <a:srgbClr val="FFFFFF"/>
                  </a:solidFill>
                  <a:prstDash val="solid"/>
                </a:ln>
                <a:solidFill>
                  <a:srgbClr val="FFFFFF"/>
                </a:solidFill>
                <a:effectLst>
                  <a:outerShdw blurRad="63500" dir="3600000" algn="tl" rotWithShape="0">
                    <a:srgbClr val="000000">
                      <a:alpha val="70000"/>
                    </a:srgbClr>
                  </a:outerShdw>
                </a:effectLst>
                <a:cs typeface="+mn-cs"/>
              </a:rPr>
              <a:t> </a:t>
            </a:r>
            <a:r>
              <a:rPr lang="en-US" sz="3200" b="0" dirty="0" err="1">
                <a:ln w="18415" cmpd="sng">
                  <a:solidFill>
                    <a:srgbClr val="FFFFFF"/>
                  </a:solidFill>
                  <a:prstDash val="solid"/>
                </a:ln>
                <a:solidFill>
                  <a:srgbClr val="FFFFFF"/>
                </a:solidFill>
                <a:effectLst>
                  <a:outerShdw blurRad="63500" dir="3600000" algn="tl" rotWithShape="0">
                    <a:srgbClr val="000000">
                      <a:alpha val="70000"/>
                    </a:srgbClr>
                  </a:outerShdw>
                </a:effectLst>
                <a:cs typeface="+mn-cs"/>
              </a:rPr>
              <a:t>sinh</a:t>
            </a:r>
            <a:r>
              <a:rPr lang="en-US" sz="3200" b="0" dirty="0">
                <a:ln w="18415" cmpd="sng">
                  <a:solidFill>
                    <a:srgbClr val="FFFFFF"/>
                  </a:solidFill>
                  <a:prstDash val="solid"/>
                </a:ln>
                <a:solidFill>
                  <a:srgbClr val="FFFFFF"/>
                </a:solidFill>
                <a:effectLst>
                  <a:outerShdw blurRad="63500" dir="3600000" algn="tl" rotWithShape="0">
                    <a:srgbClr val="000000">
                      <a:alpha val="70000"/>
                    </a:srgbClr>
                  </a:outerShdw>
                </a:effectLst>
                <a:cs typeface="+mn-cs"/>
              </a:rPr>
              <a:t> </a:t>
            </a:r>
            <a:r>
              <a:rPr lang="en-US" sz="3200" b="0" dirty="0" err="1">
                <a:ln w="18415" cmpd="sng">
                  <a:solidFill>
                    <a:srgbClr val="FFFFFF"/>
                  </a:solidFill>
                  <a:prstDash val="solid"/>
                </a:ln>
                <a:solidFill>
                  <a:srgbClr val="FFFFFF"/>
                </a:solidFill>
                <a:effectLst>
                  <a:outerShdw blurRad="63500" dir="3600000" algn="tl" rotWithShape="0">
                    <a:srgbClr val="000000">
                      <a:alpha val="70000"/>
                    </a:srgbClr>
                  </a:outerShdw>
                </a:effectLst>
                <a:cs typeface="+mn-cs"/>
              </a:rPr>
              <a:t>sự</a:t>
            </a:r>
            <a:r>
              <a:rPr lang="en-US" sz="3200" b="0" dirty="0">
                <a:ln w="18415" cmpd="sng">
                  <a:solidFill>
                    <a:srgbClr val="FFFFFF"/>
                  </a:solidFill>
                  <a:prstDash val="solid"/>
                </a:ln>
                <a:solidFill>
                  <a:srgbClr val="FFFFFF"/>
                </a:solidFill>
                <a:effectLst>
                  <a:outerShdw blurRad="63500" dir="3600000" algn="tl" rotWithShape="0">
                    <a:srgbClr val="000000">
                      <a:alpha val="70000"/>
                    </a:srgbClr>
                  </a:outerShdw>
                </a:effectLst>
                <a:cs typeface="+mn-cs"/>
              </a:rPr>
              <a:t> </a:t>
            </a:r>
            <a:r>
              <a:rPr lang="en-US" sz="3200" b="0" dirty="0" err="1">
                <a:ln w="18415" cmpd="sng">
                  <a:solidFill>
                    <a:srgbClr val="FFFFFF"/>
                  </a:solidFill>
                  <a:prstDash val="solid"/>
                </a:ln>
                <a:solidFill>
                  <a:srgbClr val="FFFFFF"/>
                </a:solidFill>
                <a:effectLst>
                  <a:outerShdw blurRad="63500" dir="3600000" algn="tl" rotWithShape="0">
                    <a:srgbClr val="000000">
                      <a:alpha val="70000"/>
                    </a:srgbClr>
                  </a:outerShdw>
                </a:effectLst>
                <a:cs typeface="+mn-cs"/>
              </a:rPr>
              <a:t>sống</a:t>
            </a:r>
            <a:endParaRPr lang="en-US" sz="3200" b="0" dirty="0">
              <a:ln w="18415" cmpd="sng">
                <a:solidFill>
                  <a:srgbClr val="FFFFFF"/>
                </a:solidFill>
                <a:prstDash val="solid"/>
              </a:ln>
              <a:solidFill>
                <a:srgbClr val="FFFFFF"/>
              </a:solidFill>
              <a:effectLst>
                <a:outerShdw blurRad="63500" dir="3600000" algn="tl" rotWithShape="0">
                  <a:srgbClr val="000000">
                    <a:alpha val="70000"/>
                  </a:srgbClr>
                </a:outerShdw>
              </a:effectLst>
              <a:cs typeface="+mn-cs"/>
            </a:endParaRPr>
          </a:p>
        </p:txBody>
      </p:sp>
      <p:sp>
        <p:nvSpPr>
          <p:cNvPr id="86020" name="Line 4"/>
          <p:cNvSpPr>
            <a:spLocks noChangeShapeType="1"/>
          </p:cNvSpPr>
          <p:nvPr/>
        </p:nvSpPr>
        <p:spPr bwMode="auto">
          <a:xfrm flipV="1">
            <a:off x="1295400" y="3505200"/>
            <a:ext cx="914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vi-VN" sz="3600" b="0" i="0">
              <a:solidFill>
                <a:srgbClr val="000000"/>
              </a:solidFill>
              <a:cs typeface="+mn-cs"/>
            </a:endParaRPr>
          </a:p>
        </p:txBody>
      </p:sp>
      <p:sp>
        <p:nvSpPr>
          <p:cNvPr id="86021" name="Line 5"/>
          <p:cNvSpPr>
            <a:spLocks noChangeShapeType="1"/>
          </p:cNvSpPr>
          <p:nvPr/>
        </p:nvSpPr>
        <p:spPr bwMode="auto">
          <a:xfrm>
            <a:off x="3484563" y="3505200"/>
            <a:ext cx="139223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vi-VN" sz="3600" b="0" i="0">
              <a:solidFill>
                <a:srgbClr val="000000"/>
              </a:solidFill>
              <a:cs typeface="+mn-cs"/>
            </a:endParaRPr>
          </a:p>
        </p:txBody>
      </p:sp>
      <p:sp>
        <p:nvSpPr>
          <p:cNvPr id="86022" name="Line 6"/>
          <p:cNvSpPr>
            <a:spLocks noChangeShapeType="1"/>
          </p:cNvSpPr>
          <p:nvPr/>
        </p:nvSpPr>
        <p:spPr bwMode="auto">
          <a:xfrm>
            <a:off x="6351588" y="3505200"/>
            <a:ext cx="12827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vi-VN" sz="3600" b="0" i="0">
              <a:solidFill>
                <a:srgbClr val="000000"/>
              </a:solidFill>
              <a:cs typeface="+mn-cs"/>
            </a:endParaRPr>
          </a:p>
        </p:txBody>
      </p:sp>
      <p:sp>
        <p:nvSpPr>
          <p:cNvPr id="86023" name="Rectangle 7"/>
          <p:cNvSpPr>
            <a:spLocks noChangeArrowheads="1"/>
          </p:cNvSpPr>
          <p:nvPr/>
        </p:nvSpPr>
        <p:spPr bwMode="auto">
          <a:xfrm>
            <a:off x="76200" y="2449513"/>
            <a:ext cx="1219200" cy="1676400"/>
          </a:xfrm>
          <a:prstGeom prst="rect">
            <a:avLst/>
          </a:prstGeom>
          <a:noFill/>
          <a:ln w="9525">
            <a:solidFill>
              <a:schemeClr val="tx1"/>
            </a:solidFill>
            <a:miter lim="800000"/>
            <a:headEnd/>
            <a:tailEnd/>
          </a:ln>
          <a:effectLst/>
        </p:spPr>
        <p:txBody>
          <a:bodyPr wrap="none" anchor="ctr"/>
          <a:lstStyle/>
          <a:p>
            <a:pPr>
              <a:defRPr/>
            </a:pPr>
            <a:endParaRPr lang="vi-VN" sz="3600" b="0" i="0">
              <a:solidFill>
                <a:srgbClr val="000000"/>
              </a:solidFill>
              <a:cs typeface="+mn-cs"/>
            </a:endParaRPr>
          </a:p>
        </p:txBody>
      </p:sp>
      <p:sp>
        <p:nvSpPr>
          <p:cNvPr id="86024" name="Text Box 8"/>
          <p:cNvSpPr txBox="1">
            <a:spLocks noChangeArrowheads="1"/>
          </p:cNvSpPr>
          <p:nvPr/>
        </p:nvSpPr>
        <p:spPr bwMode="auto">
          <a:xfrm>
            <a:off x="114300" y="2779713"/>
            <a:ext cx="990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800" i="0" dirty="0" err="1">
                <a:solidFill>
                  <a:srgbClr val="FF7C80"/>
                </a:solidFill>
                <a:cs typeface="+mn-cs"/>
              </a:rPr>
              <a:t>Chất</a:t>
            </a:r>
            <a:r>
              <a:rPr lang="en-US" sz="2800" i="0" dirty="0">
                <a:solidFill>
                  <a:srgbClr val="FF7C80"/>
                </a:solidFill>
                <a:cs typeface="+mn-cs"/>
              </a:rPr>
              <a:t> </a:t>
            </a:r>
            <a:r>
              <a:rPr lang="en-US" sz="2800" i="0" dirty="0" err="1">
                <a:solidFill>
                  <a:srgbClr val="FF7C80"/>
                </a:solidFill>
                <a:cs typeface="+mn-cs"/>
              </a:rPr>
              <a:t>vô</a:t>
            </a:r>
            <a:r>
              <a:rPr lang="en-US" sz="2800" i="0" dirty="0">
                <a:solidFill>
                  <a:srgbClr val="FF7C80"/>
                </a:solidFill>
                <a:cs typeface="+mn-cs"/>
              </a:rPr>
              <a:t> </a:t>
            </a:r>
            <a:r>
              <a:rPr lang="en-US" sz="2800" i="0" dirty="0" err="1">
                <a:solidFill>
                  <a:srgbClr val="FF7C80"/>
                </a:solidFill>
                <a:cs typeface="+mn-cs"/>
              </a:rPr>
              <a:t>cơ</a:t>
            </a:r>
            <a:endParaRPr lang="en-US" sz="2800" i="0" dirty="0">
              <a:solidFill>
                <a:srgbClr val="FF7C80"/>
              </a:solidFill>
              <a:cs typeface="+mn-cs"/>
            </a:endParaRPr>
          </a:p>
        </p:txBody>
      </p:sp>
      <p:sp>
        <p:nvSpPr>
          <p:cNvPr id="86025" name="Rectangle 9"/>
          <p:cNvSpPr>
            <a:spLocks noChangeArrowheads="1"/>
          </p:cNvSpPr>
          <p:nvPr/>
        </p:nvSpPr>
        <p:spPr bwMode="auto">
          <a:xfrm>
            <a:off x="2189163" y="2452688"/>
            <a:ext cx="1295400" cy="1676400"/>
          </a:xfrm>
          <a:prstGeom prst="rect">
            <a:avLst/>
          </a:prstGeom>
          <a:noFill/>
          <a:ln w="9525">
            <a:solidFill>
              <a:schemeClr val="tx1"/>
            </a:solidFill>
            <a:miter lim="800000"/>
            <a:headEnd/>
            <a:tailEnd/>
          </a:ln>
          <a:effectLst/>
        </p:spPr>
        <p:txBody>
          <a:bodyPr wrap="none" anchor="ctr"/>
          <a:lstStyle/>
          <a:p>
            <a:pPr>
              <a:defRPr/>
            </a:pPr>
            <a:endParaRPr lang="vi-VN" sz="3600" b="0" i="0">
              <a:solidFill>
                <a:srgbClr val="000000"/>
              </a:solidFill>
              <a:cs typeface="+mn-cs"/>
            </a:endParaRPr>
          </a:p>
        </p:txBody>
      </p:sp>
      <p:sp>
        <p:nvSpPr>
          <p:cNvPr id="86026" name="Text Box 10"/>
          <p:cNvSpPr txBox="1">
            <a:spLocks noChangeArrowheads="1"/>
          </p:cNvSpPr>
          <p:nvPr/>
        </p:nvSpPr>
        <p:spPr bwMode="auto">
          <a:xfrm>
            <a:off x="2252663" y="2700338"/>
            <a:ext cx="1219200" cy="1397000"/>
          </a:xfrm>
          <a:prstGeom prst="rect">
            <a:avLst/>
          </a:prstGeom>
          <a:noFill/>
          <a:ln>
            <a:noFill/>
          </a:ln>
          <a:effectLst/>
        </p:spPr>
        <p:txBody>
          <a:bodyPr>
            <a:spAutoFit/>
          </a:bodyPr>
          <a:lstStyle/>
          <a:p>
            <a:pPr algn="ctr">
              <a:lnSpc>
                <a:spcPct val="85000"/>
              </a:lnSpc>
              <a:spcBef>
                <a:spcPct val="50000"/>
              </a:spcBef>
              <a:defRPr/>
            </a:pPr>
            <a:r>
              <a:rPr lang="en-US" sz="2800" i="0" dirty="0" err="1">
                <a:solidFill>
                  <a:srgbClr val="FF7C80"/>
                </a:solidFill>
                <a:cs typeface="+mn-cs"/>
              </a:rPr>
              <a:t>Chất</a:t>
            </a:r>
            <a:r>
              <a:rPr lang="en-US" sz="2800" i="0" dirty="0">
                <a:solidFill>
                  <a:srgbClr val="FF7C80"/>
                </a:solidFill>
                <a:cs typeface="+mn-cs"/>
              </a:rPr>
              <a:t> </a:t>
            </a:r>
          </a:p>
          <a:p>
            <a:pPr algn="ctr">
              <a:lnSpc>
                <a:spcPct val="85000"/>
              </a:lnSpc>
              <a:spcBef>
                <a:spcPct val="50000"/>
              </a:spcBef>
              <a:defRPr/>
            </a:pPr>
            <a:r>
              <a:rPr lang="en-US" sz="2800" i="0" dirty="0" err="1">
                <a:solidFill>
                  <a:srgbClr val="FF7C80"/>
                </a:solidFill>
                <a:cs typeface="+mn-cs"/>
              </a:rPr>
              <a:t>hữu</a:t>
            </a:r>
            <a:r>
              <a:rPr lang="en-US" sz="2800" i="0" dirty="0">
                <a:solidFill>
                  <a:srgbClr val="FF7C80"/>
                </a:solidFill>
                <a:cs typeface="+mn-cs"/>
              </a:rPr>
              <a:t> </a:t>
            </a:r>
            <a:r>
              <a:rPr lang="en-US" sz="2800" i="0" dirty="0" err="1">
                <a:solidFill>
                  <a:srgbClr val="FF7C80"/>
                </a:solidFill>
                <a:cs typeface="+mn-cs"/>
              </a:rPr>
              <a:t>cơ</a:t>
            </a:r>
            <a:endParaRPr lang="en-US" sz="2800" i="0" dirty="0">
              <a:solidFill>
                <a:srgbClr val="FF7C80"/>
              </a:solidFill>
              <a:cs typeface="+mn-cs"/>
            </a:endParaRPr>
          </a:p>
        </p:txBody>
      </p:sp>
      <p:sp>
        <p:nvSpPr>
          <p:cNvPr id="86027" name="Rectangle 11"/>
          <p:cNvSpPr>
            <a:spLocks noChangeArrowheads="1"/>
          </p:cNvSpPr>
          <p:nvPr/>
        </p:nvSpPr>
        <p:spPr bwMode="auto">
          <a:xfrm>
            <a:off x="4903788" y="2452688"/>
            <a:ext cx="1447800" cy="1684337"/>
          </a:xfrm>
          <a:prstGeom prst="rect">
            <a:avLst/>
          </a:prstGeom>
          <a:noFill/>
          <a:ln w="9525">
            <a:solidFill>
              <a:schemeClr val="tx1"/>
            </a:solidFill>
            <a:miter lim="800000"/>
            <a:headEnd/>
            <a:tailEnd/>
          </a:ln>
          <a:effectLst/>
        </p:spPr>
        <p:txBody>
          <a:bodyPr wrap="none" anchor="ctr"/>
          <a:lstStyle/>
          <a:p>
            <a:pPr>
              <a:defRPr/>
            </a:pPr>
            <a:endParaRPr lang="vi-VN" sz="3600" b="0" i="0">
              <a:solidFill>
                <a:srgbClr val="000000"/>
              </a:solidFill>
              <a:cs typeface="+mn-cs"/>
            </a:endParaRPr>
          </a:p>
        </p:txBody>
      </p:sp>
      <p:sp>
        <p:nvSpPr>
          <p:cNvPr id="86028" name="Text Box 12"/>
          <p:cNvSpPr txBox="1">
            <a:spLocks noChangeArrowheads="1"/>
          </p:cNvSpPr>
          <p:nvPr/>
        </p:nvSpPr>
        <p:spPr bwMode="auto">
          <a:xfrm>
            <a:off x="4868863" y="2700338"/>
            <a:ext cx="1676400" cy="1160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800" i="0" dirty="0" err="1">
                <a:solidFill>
                  <a:srgbClr val="FF7C80"/>
                </a:solidFill>
                <a:cs typeface="+mn-cs"/>
              </a:rPr>
              <a:t>Sinh</a:t>
            </a:r>
            <a:r>
              <a:rPr lang="en-US" sz="2800" i="0" dirty="0">
                <a:solidFill>
                  <a:srgbClr val="FF7C80"/>
                </a:solidFill>
                <a:cs typeface="+mn-cs"/>
              </a:rPr>
              <a:t> </a:t>
            </a:r>
            <a:r>
              <a:rPr lang="en-US" sz="2800" i="0" dirty="0" err="1">
                <a:solidFill>
                  <a:srgbClr val="FF7C80"/>
                </a:solidFill>
                <a:cs typeface="+mn-cs"/>
              </a:rPr>
              <a:t>vật</a:t>
            </a:r>
            <a:r>
              <a:rPr lang="en-US" sz="2800" i="0" dirty="0">
                <a:solidFill>
                  <a:srgbClr val="FF7C80"/>
                </a:solidFill>
                <a:cs typeface="+mn-cs"/>
              </a:rPr>
              <a:t> </a:t>
            </a:r>
          </a:p>
          <a:p>
            <a:pPr>
              <a:spcBef>
                <a:spcPct val="50000"/>
              </a:spcBef>
              <a:defRPr/>
            </a:pPr>
            <a:r>
              <a:rPr lang="en-US" sz="2800" i="0" dirty="0" err="1">
                <a:solidFill>
                  <a:srgbClr val="FF7C80"/>
                </a:solidFill>
                <a:cs typeface="+mn-cs"/>
              </a:rPr>
              <a:t>đầu</a:t>
            </a:r>
            <a:r>
              <a:rPr lang="en-US" sz="2800" i="0" dirty="0">
                <a:solidFill>
                  <a:srgbClr val="FF7C80"/>
                </a:solidFill>
                <a:cs typeface="+mn-cs"/>
              </a:rPr>
              <a:t> </a:t>
            </a:r>
            <a:r>
              <a:rPr lang="en-US" sz="2800" i="0" dirty="0" err="1">
                <a:solidFill>
                  <a:srgbClr val="FF7C80"/>
                </a:solidFill>
                <a:cs typeface="+mn-cs"/>
              </a:rPr>
              <a:t>tiên</a:t>
            </a:r>
            <a:r>
              <a:rPr lang="en-US" i="0" dirty="0">
                <a:solidFill>
                  <a:srgbClr val="FF7C80"/>
                </a:solidFill>
                <a:cs typeface="+mn-cs"/>
              </a:rPr>
              <a:t> </a:t>
            </a:r>
          </a:p>
        </p:txBody>
      </p:sp>
      <p:sp>
        <p:nvSpPr>
          <p:cNvPr id="86029" name="Rectangle 13"/>
          <p:cNvSpPr>
            <a:spLocks noChangeArrowheads="1"/>
          </p:cNvSpPr>
          <p:nvPr/>
        </p:nvSpPr>
        <p:spPr bwMode="auto">
          <a:xfrm>
            <a:off x="7634288" y="2449513"/>
            <a:ext cx="1357312" cy="1676400"/>
          </a:xfrm>
          <a:prstGeom prst="rect">
            <a:avLst/>
          </a:prstGeom>
          <a:noFill/>
          <a:ln w="9525">
            <a:solidFill>
              <a:schemeClr val="tx1"/>
            </a:solidFill>
            <a:miter lim="800000"/>
            <a:headEnd/>
            <a:tailEnd/>
          </a:ln>
          <a:effectLst/>
        </p:spPr>
        <p:txBody>
          <a:bodyPr wrap="none" anchor="ctr"/>
          <a:lstStyle/>
          <a:p>
            <a:pPr>
              <a:defRPr/>
            </a:pPr>
            <a:endParaRPr lang="vi-VN" sz="3600" b="0" i="0">
              <a:solidFill>
                <a:srgbClr val="000000"/>
              </a:solidFill>
              <a:cs typeface="+mn-cs"/>
            </a:endParaRPr>
          </a:p>
        </p:txBody>
      </p:sp>
      <p:sp>
        <p:nvSpPr>
          <p:cNvPr id="86030" name="Text Box 14"/>
          <p:cNvSpPr txBox="1">
            <a:spLocks noChangeArrowheads="1"/>
          </p:cNvSpPr>
          <p:nvPr/>
        </p:nvSpPr>
        <p:spPr bwMode="auto">
          <a:xfrm>
            <a:off x="7543800" y="2611438"/>
            <a:ext cx="1447800"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2800" i="0" dirty="0" err="1">
                <a:solidFill>
                  <a:srgbClr val="FF7C80"/>
                </a:solidFill>
                <a:cs typeface="+mn-cs"/>
              </a:rPr>
              <a:t>Sinh</a:t>
            </a:r>
            <a:r>
              <a:rPr lang="en-US" sz="2800" i="0" dirty="0">
                <a:solidFill>
                  <a:srgbClr val="FF7C80"/>
                </a:solidFill>
                <a:cs typeface="+mn-cs"/>
              </a:rPr>
              <a:t> </a:t>
            </a:r>
            <a:r>
              <a:rPr lang="en-US" sz="2800" i="0" dirty="0" err="1">
                <a:solidFill>
                  <a:srgbClr val="FF7C80"/>
                </a:solidFill>
                <a:cs typeface="+mn-cs"/>
              </a:rPr>
              <a:t>vật</a:t>
            </a:r>
            <a:r>
              <a:rPr lang="en-US" sz="2800" i="0" dirty="0">
                <a:solidFill>
                  <a:srgbClr val="FF7C80"/>
                </a:solidFill>
                <a:cs typeface="+mn-cs"/>
              </a:rPr>
              <a:t> </a:t>
            </a:r>
            <a:r>
              <a:rPr lang="en-US" sz="2800" i="0" dirty="0" err="1">
                <a:solidFill>
                  <a:srgbClr val="FF7C80"/>
                </a:solidFill>
                <a:cs typeface="+mn-cs"/>
              </a:rPr>
              <a:t>ngày</a:t>
            </a:r>
            <a:r>
              <a:rPr lang="en-US" sz="2800" i="0" dirty="0">
                <a:solidFill>
                  <a:srgbClr val="FF7C80"/>
                </a:solidFill>
                <a:cs typeface="+mn-cs"/>
              </a:rPr>
              <a:t> nay</a:t>
            </a:r>
          </a:p>
        </p:txBody>
      </p:sp>
      <p:sp>
        <p:nvSpPr>
          <p:cNvPr id="86031" name="Text Box 15"/>
          <p:cNvSpPr txBox="1">
            <a:spLocks noChangeArrowheads="1"/>
          </p:cNvSpPr>
          <p:nvPr/>
        </p:nvSpPr>
        <p:spPr bwMode="auto">
          <a:xfrm>
            <a:off x="1295400" y="3071813"/>
            <a:ext cx="914400" cy="785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1800" i="0" dirty="0">
                <a:solidFill>
                  <a:schemeClr val="accent6">
                    <a:lumMod val="40000"/>
                    <a:lumOff val="60000"/>
                  </a:schemeClr>
                </a:solidFill>
                <a:cs typeface="+mn-cs"/>
              </a:rPr>
              <a:t>QL</a:t>
            </a:r>
          </a:p>
          <a:p>
            <a:pPr algn="ctr">
              <a:spcBef>
                <a:spcPct val="50000"/>
              </a:spcBef>
              <a:defRPr/>
            </a:pPr>
            <a:r>
              <a:rPr lang="en-US" sz="1800" i="0" dirty="0" err="1">
                <a:solidFill>
                  <a:schemeClr val="accent6">
                    <a:lumMod val="40000"/>
                    <a:lumOff val="60000"/>
                  </a:schemeClr>
                </a:solidFill>
                <a:cs typeface="+mn-cs"/>
              </a:rPr>
              <a:t>Lí</a:t>
            </a:r>
            <a:r>
              <a:rPr lang="en-US" sz="1800" i="0" dirty="0">
                <a:solidFill>
                  <a:schemeClr val="accent6">
                    <a:lumMod val="40000"/>
                    <a:lumOff val="60000"/>
                  </a:schemeClr>
                </a:solidFill>
                <a:cs typeface="+mn-cs"/>
              </a:rPr>
              <a:t>, </a:t>
            </a:r>
            <a:r>
              <a:rPr lang="en-US" sz="1800" i="0" dirty="0" err="1">
                <a:solidFill>
                  <a:schemeClr val="accent6">
                    <a:lumMod val="40000"/>
                    <a:lumOff val="60000"/>
                  </a:schemeClr>
                </a:solidFill>
                <a:cs typeface="+mn-cs"/>
              </a:rPr>
              <a:t>hoá</a:t>
            </a:r>
            <a:endParaRPr lang="en-US" sz="1800" i="0" dirty="0">
              <a:solidFill>
                <a:schemeClr val="accent6">
                  <a:lumMod val="40000"/>
                  <a:lumOff val="60000"/>
                </a:schemeClr>
              </a:solidFill>
              <a:cs typeface="+mn-cs"/>
            </a:endParaRPr>
          </a:p>
        </p:txBody>
      </p:sp>
      <p:sp>
        <p:nvSpPr>
          <p:cNvPr id="86032" name="Text Box 16"/>
          <p:cNvSpPr txBox="1">
            <a:spLocks noChangeArrowheads="1"/>
          </p:cNvSpPr>
          <p:nvPr/>
        </p:nvSpPr>
        <p:spPr bwMode="auto">
          <a:xfrm>
            <a:off x="3495675" y="2897188"/>
            <a:ext cx="14478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1800" i="0" dirty="0" err="1">
                <a:solidFill>
                  <a:schemeClr val="accent6">
                    <a:lumMod val="40000"/>
                    <a:lumOff val="60000"/>
                  </a:schemeClr>
                </a:solidFill>
                <a:cs typeface="+mn-cs"/>
              </a:rPr>
              <a:t>Bắt</a:t>
            </a:r>
            <a:r>
              <a:rPr lang="en-US" sz="1800" i="0" dirty="0">
                <a:solidFill>
                  <a:schemeClr val="accent6">
                    <a:lumMod val="40000"/>
                    <a:lumOff val="60000"/>
                  </a:schemeClr>
                </a:solidFill>
                <a:cs typeface="+mn-cs"/>
              </a:rPr>
              <a:t> </a:t>
            </a:r>
            <a:r>
              <a:rPr lang="en-US" sz="1800" i="0" dirty="0" err="1">
                <a:solidFill>
                  <a:schemeClr val="accent6">
                    <a:lumMod val="40000"/>
                    <a:lumOff val="60000"/>
                  </a:schemeClr>
                </a:solidFill>
                <a:cs typeface="+mn-cs"/>
              </a:rPr>
              <a:t>đầu</a:t>
            </a:r>
            <a:r>
              <a:rPr lang="en-US" sz="1800" i="0" dirty="0">
                <a:solidFill>
                  <a:schemeClr val="accent6">
                    <a:lumMod val="40000"/>
                    <a:lumOff val="60000"/>
                  </a:schemeClr>
                </a:solidFill>
                <a:cs typeface="+mn-cs"/>
              </a:rPr>
              <a:t> </a:t>
            </a:r>
            <a:r>
              <a:rPr lang="en-US" sz="1800" i="0" dirty="0" err="1">
                <a:solidFill>
                  <a:schemeClr val="accent6">
                    <a:lumMod val="40000"/>
                    <a:lumOff val="60000"/>
                  </a:schemeClr>
                </a:solidFill>
                <a:cs typeface="+mn-cs"/>
              </a:rPr>
              <a:t>có</a:t>
            </a:r>
            <a:r>
              <a:rPr lang="en-US" sz="1800" i="0" dirty="0">
                <a:solidFill>
                  <a:schemeClr val="accent6">
                    <a:lumMod val="40000"/>
                    <a:lumOff val="60000"/>
                  </a:schemeClr>
                </a:solidFill>
                <a:cs typeface="+mn-cs"/>
              </a:rPr>
              <a:t> </a:t>
            </a:r>
            <a:r>
              <a:rPr lang="en-US" sz="1800" i="0" dirty="0" err="1">
                <a:solidFill>
                  <a:schemeClr val="accent6">
                    <a:lumMod val="40000"/>
                    <a:lumOff val="60000"/>
                  </a:schemeClr>
                </a:solidFill>
                <a:cs typeface="+mn-cs"/>
              </a:rPr>
              <a:t>sự</a:t>
            </a:r>
            <a:r>
              <a:rPr lang="en-US" sz="1800" i="0" dirty="0">
                <a:solidFill>
                  <a:schemeClr val="accent6">
                    <a:lumMod val="40000"/>
                    <a:lumOff val="60000"/>
                  </a:schemeClr>
                </a:solidFill>
                <a:cs typeface="+mn-cs"/>
              </a:rPr>
              <a:t> chi </a:t>
            </a:r>
            <a:r>
              <a:rPr lang="en-US" sz="1800" i="0" dirty="0" err="1">
                <a:solidFill>
                  <a:schemeClr val="accent6">
                    <a:lumMod val="40000"/>
                    <a:lumOff val="60000"/>
                  </a:schemeClr>
                </a:solidFill>
                <a:cs typeface="+mn-cs"/>
              </a:rPr>
              <a:t>phối</a:t>
            </a:r>
            <a:r>
              <a:rPr lang="en-US" sz="1800" i="0" dirty="0">
                <a:solidFill>
                  <a:schemeClr val="accent6">
                    <a:lumMod val="40000"/>
                    <a:lumOff val="60000"/>
                  </a:schemeClr>
                </a:solidFill>
                <a:cs typeface="+mn-cs"/>
              </a:rPr>
              <a:t> </a:t>
            </a:r>
            <a:r>
              <a:rPr lang="en-US" sz="1800" i="0" dirty="0" err="1">
                <a:solidFill>
                  <a:schemeClr val="accent6">
                    <a:lumMod val="40000"/>
                    <a:lumOff val="60000"/>
                  </a:schemeClr>
                </a:solidFill>
                <a:cs typeface="+mn-cs"/>
              </a:rPr>
              <a:t>của</a:t>
            </a:r>
            <a:r>
              <a:rPr lang="en-US" sz="1800" i="0" dirty="0">
                <a:solidFill>
                  <a:schemeClr val="accent6">
                    <a:lumMod val="40000"/>
                    <a:lumOff val="60000"/>
                  </a:schemeClr>
                </a:solidFill>
                <a:cs typeface="+mn-cs"/>
              </a:rPr>
              <a:t> QL </a:t>
            </a:r>
            <a:r>
              <a:rPr lang="en-US" sz="1800" i="0" dirty="0" err="1">
                <a:solidFill>
                  <a:schemeClr val="accent6">
                    <a:lumMod val="40000"/>
                    <a:lumOff val="60000"/>
                  </a:schemeClr>
                </a:solidFill>
                <a:cs typeface="+mn-cs"/>
              </a:rPr>
              <a:t>sinh</a:t>
            </a:r>
            <a:r>
              <a:rPr lang="en-US" sz="1800" i="0" dirty="0">
                <a:solidFill>
                  <a:schemeClr val="accent6">
                    <a:lumMod val="40000"/>
                    <a:lumOff val="60000"/>
                  </a:schemeClr>
                </a:solidFill>
                <a:cs typeface="+mn-cs"/>
              </a:rPr>
              <a:t> </a:t>
            </a:r>
            <a:r>
              <a:rPr lang="en-US" sz="1800" i="0" dirty="0" err="1">
                <a:solidFill>
                  <a:schemeClr val="accent6">
                    <a:lumMod val="40000"/>
                    <a:lumOff val="60000"/>
                  </a:schemeClr>
                </a:solidFill>
                <a:cs typeface="+mn-cs"/>
              </a:rPr>
              <a:t>học</a:t>
            </a:r>
            <a:endParaRPr lang="en-US" sz="1800" i="0" dirty="0">
              <a:solidFill>
                <a:schemeClr val="accent6">
                  <a:lumMod val="40000"/>
                  <a:lumOff val="60000"/>
                </a:schemeClr>
              </a:solidFill>
              <a:cs typeface="+mn-cs"/>
            </a:endParaRPr>
          </a:p>
        </p:txBody>
      </p:sp>
      <p:sp>
        <p:nvSpPr>
          <p:cNvPr id="86033" name="Text Box 17"/>
          <p:cNvSpPr txBox="1">
            <a:spLocks noChangeArrowheads="1"/>
          </p:cNvSpPr>
          <p:nvPr/>
        </p:nvSpPr>
        <p:spPr bwMode="auto">
          <a:xfrm>
            <a:off x="6249988" y="2859088"/>
            <a:ext cx="14859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1800" i="0" dirty="0" err="1">
                <a:solidFill>
                  <a:schemeClr val="accent6">
                    <a:lumMod val="40000"/>
                    <a:lumOff val="60000"/>
                  </a:schemeClr>
                </a:solidFill>
                <a:cs typeface="+mn-cs"/>
              </a:rPr>
              <a:t>Hoàn</a:t>
            </a:r>
            <a:r>
              <a:rPr lang="en-US" sz="1800" i="0" dirty="0">
                <a:solidFill>
                  <a:schemeClr val="accent6">
                    <a:lumMod val="40000"/>
                    <a:lumOff val="60000"/>
                  </a:schemeClr>
                </a:solidFill>
                <a:cs typeface="+mn-cs"/>
              </a:rPr>
              <a:t> </a:t>
            </a:r>
            <a:r>
              <a:rPr lang="en-US" sz="1800" i="0" dirty="0" err="1">
                <a:solidFill>
                  <a:schemeClr val="accent6">
                    <a:lumMod val="40000"/>
                    <a:lumOff val="60000"/>
                  </a:schemeClr>
                </a:solidFill>
                <a:cs typeface="+mn-cs"/>
              </a:rPr>
              <a:t>toàn</a:t>
            </a:r>
            <a:r>
              <a:rPr lang="en-US" sz="1800" i="0" dirty="0">
                <a:solidFill>
                  <a:schemeClr val="accent6">
                    <a:lumMod val="40000"/>
                    <a:lumOff val="60000"/>
                  </a:schemeClr>
                </a:solidFill>
                <a:cs typeface="+mn-cs"/>
              </a:rPr>
              <a:t> </a:t>
            </a:r>
            <a:r>
              <a:rPr lang="en-US" sz="1800" i="0" dirty="0" err="1">
                <a:solidFill>
                  <a:schemeClr val="accent6">
                    <a:lumMod val="40000"/>
                    <a:lumOff val="60000"/>
                  </a:schemeClr>
                </a:solidFill>
                <a:cs typeface="+mn-cs"/>
              </a:rPr>
              <a:t>chịu</a:t>
            </a:r>
            <a:r>
              <a:rPr lang="en-US" sz="1800" i="0" dirty="0">
                <a:solidFill>
                  <a:schemeClr val="accent6">
                    <a:lumMod val="40000"/>
                    <a:lumOff val="60000"/>
                  </a:schemeClr>
                </a:solidFill>
                <a:cs typeface="+mn-cs"/>
              </a:rPr>
              <a:t> chi </a:t>
            </a:r>
            <a:r>
              <a:rPr lang="en-US" sz="1800" i="0" dirty="0" err="1">
                <a:solidFill>
                  <a:schemeClr val="accent6">
                    <a:lumMod val="40000"/>
                    <a:lumOff val="60000"/>
                  </a:schemeClr>
                </a:solidFill>
                <a:cs typeface="+mn-cs"/>
              </a:rPr>
              <a:t>phối</a:t>
            </a:r>
            <a:r>
              <a:rPr lang="en-US" sz="1800" i="0" dirty="0">
                <a:solidFill>
                  <a:schemeClr val="accent6">
                    <a:lumMod val="40000"/>
                    <a:lumOff val="60000"/>
                  </a:schemeClr>
                </a:solidFill>
                <a:cs typeface="+mn-cs"/>
              </a:rPr>
              <a:t> </a:t>
            </a:r>
            <a:r>
              <a:rPr lang="en-US" sz="1800" i="0" dirty="0" err="1">
                <a:solidFill>
                  <a:schemeClr val="accent6">
                    <a:lumMod val="40000"/>
                    <a:lumOff val="60000"/>
                  </a:schemeClr>
                </a:solidFill>
                <a:cs typeface="+mn-cs"/>
              </a:rPr>
              <a:t>của</a:t>
            </a:r>
            <a:r>
              <a:rPr lang="en-US" sz="1800" i="0" dirty="0">
                <a:solidFill>
                  <a:schemeClr val="accent6">
                    <a:lumMod val="40000"/>
                    <a:lumOff val="60000"/>
                  </a:schemeClr>
                </a:solidFill>
                <a:cs typeface="+mn-cs"/>
              </a:rPr>
              <a:t> QL </a:t>
            </a:r>
            <a:r>
              <a:rPr lang="en-US" sz="1800" i="0" dirty="0" err="1">
                <a:solidFill>
                  <a:schemeClr val="accent6">
                    <a:lumMod val="40000"/>
                    <a:lumOff val="60000"/>
                  </a:schemeClr>
                </a:solidFill>
                <a:cs typeface="+mn-cs"/>
              </a:rPr>
              <a:t>sinh</a:t>
            </a:r>
            <a:r>
              <a:rPr lang="en-US" sz="1800" i="0" dirty="0">
                <a:solidFill>
                  <a:schemeClr val="accent6">
                    <a:lumMod val="40000"/>
                    <a:lumOff val="60000"/>
                  </a:schemeClr>
                </a:solidFill>
                <a:cs typeface="+mn-cs"/>
              </a:rPr>
              <a:t> </a:t>
            </a:r>
            <a:r>
              <a:rPr lang="en-US" sz="1800" i="0" dirty="0" err="1">
                <a:solidFill>
                  <a:schemeClr val="accent6">
                    <a:lumMod val="40000"/>
                    <a:lumOff val="60000"/>
                  </a:schemeClr>
                </a:solidFill>
                <a:cs typeface="+mn-cs"/>
              </a:rPr>
              <a:t>học</a:t>
            </a:r>
            <a:endParaRPr lang="en-US" sz="1800" i="0" dirty="0">
              <a:solidFill>
                <a:schemeClr val="accent6">
                  <a:lumMod val="40000"/>
                  <a:lumOff val="60000"/>
                </a:schemeClr>
              </a:solidFill>
              <a:cs typeface="+mn-cs"/>
            </a:endParaRPr>
          </a:p>
        </p:txBody>
      </p:sp>
      <p:sp>
        <p:nvSpPr>
          <p:cNvPr id="86034" name="Text Box 18"/>
          <p:cNvSpPr txBox="1">
            <a:spLocks noChangeArrowheads="1"/>
          </p:cNvSpPr>
          <p:nvPr/>
        </p:nvSpPr>
        <p:spPr bwMode="auto">
          <a:xfrm>
            <a:off x="1981200" y="4814888"/>
            <a:ext cx="3733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800" i="0" dirty="0" err="1">
                <a:solidFill>
                  <a:schemeClr val="accent6">
                    <a:lumMod val="40000"/>
                    <a:lumOff val="60000"/>
                  </a:schemeClr>
                </a:solidFill>
                <a:cs typeface="+mn-cs"/>
              </a:rPr>
              <a:t>Trên</a:t>
            </a:r>
            <a:r>
              <a:rPr lang="en-US" sz="2800" i="0" dirty="0">
                <a:solidFill>
                  <a:schemeClr val="accent6">
                    <a:lumMod val="40000"/>
                    <a:lumOff val="60000"/>
                  </a:schemeClr>
                </a:solidFill>
                <a:cs typeface="+mn-cs"/>
              </a:rPr>
              <a:t> 2 </a:t>
            </a:r>
            <a:r>
              <a:rPr lang="en-US" sz="2800" i="0" dirty="0" err="1">
                <a:solidFill>
                  <a:schemeClr val="accent6">
                    <a:lumMod val="40000"/>
                    <a:lumOff val="60000"/>
                  </a:schemeClr>
                </a:solidFill>
                <a:cs typeface="+mn-cs"/>
              </a:rPr>
              <a:t>tỉ</a:t>
            </a:r>
            <a:r>
              <a:rPr lang="en-US" sz="2800" i="0" dirty="0">
                <a:solidFill>
                  <a:schemeClr val="accent6">
                    <a:lumMod val="40000"/>
                    <a:lumOff val="60000"/>
                  </a:schemeClr>
                </a:solidFill>
                <a:cs typeface="+mn-cs"/>
              </a:rPr>
              <a:t> </a:t>
            </a:r>
            <a:r>
              <a:rPr lang="en-US" sz="2800" i="0" dirty="0" err="1">
                <a:solidFill>
                  <a:schemeClr val="accent6">
                    <a:lumMod val="40000"/>
                    <a:lumOff val="60000"/>
                  </a:schemeClr>
                </a:solidFill>
                <a:cs typeface="+mn-cs"/>
              </a:rPr>
              <a:t>năm</a:t>
            </a:r>
            <a:endParaRPr lang="en-US" sz="2800" i="0" dirty="0">
              <a:solidFill>
                <a:schemeClr val="accent6">
                  <a:lumMod val="40000"/>
                  <a:lumOff val="60000"/>
                </a:schemeClr>
              </a:solidFill>
              <a:cs typeface="+mn-cs"/>
            </a:endParaRPr>
          </a:p>
        </p:txBody>
      </p:sp>
      <p:sp>
        <p:nvSpPr>
          <p:cNvPr id="86035" name="Text Box 19"/>
          <p:cNvSpPr txBox="1">
            <a:spLocks noChangeArrowheads="1"/>
          </p:cNvSpPr>
          <p:nvPr/>
        </p:nvSpPr>
        <p:spPr bwMode="auto">
          <a:xfrm>
            <a:off x="6019800" y="4800600"/>
            <a:ext cx="2514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800" i="0" dirty="0" err="1">
                <a:solidFill>
                  <a:schemeClr val="accent6">
                    <a:lumMod val="40000"/>
                    <a:lumOff val="60000"/>
                  </a:schemeClr>
                </a:solidFill>
                <a:cs typeface="+mn-cs"/>
              </a:rPr>
              <a:t>Trên</a:t>
            </a:r>
            <a:r>
              <a:rPr lang="en-US" sz="2800" i="0" dirty="0">
                <a:solidFill>
                  <a:schemeClr val="accent6">
                    <a:lumMod val="40000"/>
                    <a:lumOff val="60000"/>
                  </a:schemeClr>
                </a:solidFill>
                <a:cs typeface="+mn-cs"/>
              </a:rPr>
              <a:t> 2 </a:t>
            </a:r>
            <a:r>
              <a:rPr lang="en-US" sz="2800" i="0" dirty="0" err="1">
                <a:solidFill>
                  <a:schemeClr val="accent6">
                    <a:lumMod val="40000"/>
                    <a:lumOff val="60000"/>
                  </a:schemeClr>
                </a:solidFill>
                <a:cs typeface="+mn-cs"/>
              </a:rPr>
              <a:t>tỉ</a:t>
            </a:r>
            <a:r>
              <a:rPr lang="en-US" sz="2800" i="0" dirty="0">
                <a:solidFill>
                  <a:schemeClr val="accent6">
                    <a:lumMod val="40000"/>
                    <a:lumOff val="60000"/>
                  </a:schemeClr>
                </a:solidFill>
                <a:cs typeface="+mn-cs"/>
              </a:rPr>
              <a:t> </a:t>
            </a:r>
            <a:r>
              <a:rPr lang="en-US" sz="2800" i="0" dirty="0" err="1">
                <a:solidFill>
                  <a:schemeClr val="accent6">
                    <a:lumMod val="40000"/>
                    <a:lumOff val="60000"/>
                  </a:schemeClr>
                </a:solidFill>
                <a:cs typeface="+mn-cs"/>
              </a:rPr>
              <a:t>năm</a:t>
            </a:r>
            <a:endParaRPr lang="en-US" sz="2800" i="0" dirty="0">
              <a:solidFill>
                <a:schemeClr val="accent6">
                  <a:lumMod val="40000"/>
                  <a:lumOff val="60000"/>
                </a:schemeClr>
              </a:solidFill>
              <a:cs typeface="+mn-cs"/>
            </a:endParaRPr>
          </a:p>
        </p:txBody>
      </p:sp>
      <p:grpSp>
        <p:nvGrpSpPr>
          <p:cNvPr id="86036" name="Group 20"/>
          <p:cNvGrpSpPr>
            <a:grpSpLocks/>
          </p:cNvGrpSpPr>
          <p:nvPr/>
        </p:nvGrpSpPr>
        <p:grpSpPr bwMode="auto">
          <a:xfrm>
            <a:off x="381000" y="4125913"/>
            <a:ext cx="8382000" cy="1763712"/>
            <a:chOff x="240" y="2825"/>
            <a:chExt cx="5280" cy="1111"/>
          </a:xfrm>
        </p:grpSpPr>
        <p:sp>
          <p:nvSpPr>
            <p:cNvPr id="86037" name="Line 21"/>
            <p:cNvSpPr>
              <a:spLocks noChangeShapeType="1"/>
            </p:cNvSpPr>
            <p:nvPr/>
          </p:nvSpPr>
          <p:spPr bwMode="auto">
            <a:xfrm>
              <a:off x="240" y="3936"/>
              <a:ext cx="528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vi-VN" sz="3600" b="0" i="0">
                <a:solidFill>
                  <a:srgbClr val="000000"/>
                </a:solidFill>
                <a:cs typeface="+mn-cs"/>
              </a:endParaRPr>
            </a:p>
          </p:txBody>
        </p:sp>
        <p:grpSp>
          <p:nvGrpSpPr>
            <p:cNvPr id="19489" name="Group 22"/>
            <p:cNvGrpSpPr>
              <a:grpSpLocks/>
            </p:cNvGrpSpPr>
            <p:nvPr/>
          </p:nvGrpSpPr>
          <p:grpSpPr bwMode="auto">
            <a:xfrm>
              <a:off x="240" y="2825"/>
              <a:ext cx="5280" cy="1111"/>
              <a:chOff x="192" y="2825"/>
              <a:chExt cx="5280" cy="1111"/>
            </a:xfrm>
          </p:grpSpPr>
          <p:sp>
            <p:nvSpPr>
              <p:cNvPr id="86039" name="Line 23"/>
              <p:cNvSpPr>
                <a:spLocks noChangeShapeType="1"/>
              </p:cNvSpPr>
              <p:nvPr/>
            </p:nvSpPr>
            <p:spPr bwMode="auto">
              <a:xfrm>
                <a:off x="192" y="2832"/>
                <a:ext cx="0" cy="110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vi-VN" sz="3600" b="0" i="0">
                  <a:solidFill>
                    <a:srgbClr val="000000"/>
                  </a:solidFill>
                  <a:cs typeface="+mn-cs"/>
                </a:endParaRPr>
              </a:p>
            </p:txBody>
          </p:sp>
          <p:sp>
            <p:nvSpPr>
              <p:cNvPr id="86040" name="Line 24"/>
              <p:cNvSpPr>
                <a:spLocks noChangeShapeType="1"/>
              </p:cNvSpPr>
              <p:nvPr/>
            </p:nvSpPr>
            <p:spPr bwMode="auto">
              <a:xfrm>
                <a:off x="5472" y="2825"/>
                <a:ext cx="0" cy="111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vi-VN" sz="3600" b="0" i="0">
                  <a:solidFill>
                    <a:srgbClr val="000000"/>
                  </a:solidFill>
                  <a:cs typeface="+mn-cs"/>
                </a:endParaRPr>
              </a:p>
            </p:txBody>
          </p:sp>
        </p:grpSp>
      </p:grpSp>
      <p:grpSp>
        <p:nvGrpSpPr>
          <p:cNvPr id="86041" name="Group 25"/>
          <p:cNvGrpSpPr>
            <a:grpSpLocks/>
          </p:cNvGrpSpPr>
          <p:nvPr/>
        </p:nvGrpSpPr>
        <p:grpSpPr bwMode="auto">
          <a:xfrm>
            <a:off x="609600" y="4129088"/>
            <a:ext cx="7848600" cy="2436812"/>
            <a:chOff x="384" y="2569"/>
            <a:chExt cx="4944" cy="1535"/>
          </a:xfrm>
        </p:grpSpPr>
        <p:sp>
          <p:nvSpPr>
            <p:cNvPr id="86042" name="Line 26"/>
            <p:cNvSpPr>
              <a:spLocks noChangeShapeType="1"/>
            </p:cNvSpPr>
            <p:nvPr/>
          </p:nvSpPr>
          <p:spPr bwMode="auto">
            <a:xfrm flipV="1">
              <a:off x="3408" y="2569"/>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vi-VN" sz="3600" b="0" i="0">
                <a:solidFill>
                  <a:srgbClr val="000000"/>
                </a:solidFill>
                <a:cs typeface="+mn-cs"/>
              </a:endParaRPr>
            </a:p>
          </p:txBody>
        </p:sp>
        <p:sp>
          <p:nvSpPr>
            <p:cNvPr id="86043" name="Line 27"/>
            <p:cNvSpPr>
              <a:spLocks noChangeShapeType="1"/>
            </p:cNvSpPr>
            <p:nvPr/>
          </p:nvSpPr>
          <p:spPr bwMode="auto">
            <a:xfrm>
              <a:off x="5328" y="2574"/>
              <a:ext cx="0" cy="28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vi-VN" sz="3600" b="0" i="0">
                <a:solidFill>
                  <a:srgbClr val="000000"/>
                </a:solidFill>
                <a:cs typeface="+mn-cs"/>
              </a:endParaRPr>
            </a:p>
          </p:txBody>
        </p:sp>
        <p:grpSp>
          <p:nvGrpSpPr>
            <p:cNvPr id="19480" name="Group 28"/>
            <p:cNvGrpSpPr>
              <a:grpSpLocks/>
            </p:cNvGrpSpPr>
            <p:nvPr/>
          </p:nvGrpSpPr>
          <p:grpSpPr bwMode="auto">
            <a:xfrm>
              <a:off x="384" y="2574"/>
              <a:ext cx="4944" cy="1530"/>
              <a:chOff x="384" y="2574"/>
              <a:chExt cx="4944" cy="1530"/>
            </a:xfrm>
          </p:grpSpPr>
          <p:grpSp>
            <p:nvGrpSpPr>
              <p:cNvPr id="19481" name="Group 29"/>
              <p:cNvGrpSpPr>
                <a:grpSpLocks/>
              </p:cNvGrpSpPr>
              <p:nvPr/>
            </p:nvGrpSpPr>
            <p:grpSpPr bwMode="auto">
              <a:xfrm>
                <a:off x="384" y="2616"/>
                <a:ext cx="3024" cy="240"/>
                <a:chOff x="384" y="2616"/>
                <a:chExt cx="3024" cy="240"/>
              </a:xfrm>
            </p:grpSpPr>
            <p:sp>
              <p:nvSpPr>
                <p:cNvPr id="86046" name="Line 30"/>
                <p:cNvSpPr>
                  <a:spLocks noChangeShapeType="1"/>
                </p:cNvSpPr>
                <p:nvPr/>
              </p:nvSpPr>
              <p:spPr bwMode="auto">
                <a:xfrm>
                  <a:off x="384" y="2616"/>
                  <a:ext cx="0"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vi-VN" sz="3600" b="0" i="0">
                    <a:solidFill>
                      <a:srgbClr val="000000"/>
                    </a:solidFill>
                    <a:cs typeface="+mn-cs"/>
                  </a:endParaRPr>
                </a:p>
              </p:txBody>
            </p:sp>
            <p:sp>
              <p:nvSpPr>
                <p:cNvPr id="86047" name="Line 31"/>
                <p:cNvSpPr>
                  <a:spLocks noChangeShapeType="1"/>
                </p:cNvSpPr>
                <p:nvPr/>
              </p:nvSpPr>
              <p:spPr bwMode="auto">
                <a:xfrm>
                  <a:off x="384" y="2856"/>
                  <a:ext cx="302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vi-VN" sz="3600" b="0" i="0">
                    <a:solidFill>
                      <a:srgbClr val="000000"/>
                    </a:solidFill>
                    <a:cs typeface="+mn-cs"/>
                  </a:endParaRPr>
                </a:p>
              </p:txBody>
            </p:sp>
          </p:grpSp>
          <p:grpSp>
            <p:nvGrpSpPr>
              <p:cNvPr id="19482" name="Group 32"/>
              <p:cNvGrpSpPr>
                <a:grpSpLocks/>
              </p:cNvGrpSpPr>
              <p:nvPr/>
            </p:nvGrpSpPr>
            <p:grpSpPr bwMode="auto">
              <a:xfrm>
                <a:off x="3648" y="2574"/>
                <a:ext cx="1680" cy="276"/>
                <a:chOff x="3648" y="2574"/>
                <a:chExt cx="1680" cy="276"/>
              </a:xfrm>
            </p:grpSpPr>
            <p:sp>
              <p:nvSpPr>
                <p:cNvPr id="86049" name="Line 33"/>
                <p:cNvSpPr>
                  <a:spLocks noChangeShapeType="1"/>
                </p:cNvSpPr>
                <p:nvPr/>
              </p:nvSpPr>
              <p:spPr bwMode="auto">
                <a:xfrm>
                  <a:off x="3648" y="2574"/>
                  <a:ext cx="0" cy="27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vi-VN" sz="3600" b="0" i="0">
                    <a:solidFill>
                      <a:srgbClr val="000000"/>
                    </a:solidFill>
                    <a:cs typeface="+mn-cs"/>
                  </a:endParaRPr>
                </a:p>
              </p:txBody>
            </p:sp>
            <p:sp>
              <p:nvSpPr>
                <p:cNvPr id="86050" name="Line 34"/>
                <p:cNvSpPr>
                  <a:spLocks noChangeShapeType="1"/>
                </p:cNvSpPr>
                <p:nvPr/>
              </p:nvSpPr>
              <p:spPr bwMode="auto">
                <a:xfrm>
                  <a:off x="3648" y="2850"/>
                  <a:ext cx="168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vi-VN" sz="3600" b="0" i="0">
                    <a:solidFill>
                      <a:srgbClr val="000000"/>
                    </a:solidFill>
                    <a:cs typeface="+mn-cs"/>
                  </a:endParaRPr>
                </a:p>
              </p:txBody>
            </p:sp>
          </p:grpSp>
          <p:sp>
            <p:nvSpPr>
              <p:cNvPr id="86051" name="Text Box 35"/>
              <p:cNvSpPr txBox="1">
                <a:spLocks noChangeArrowheads="1"/>
              </p:cNvSpPr>
              <p:nvPr/>
            </p:nvSpPr>
            <p:spPr bwMode="auto">
              <a:xfrm>
                <a:off x="1766" y="3777"/>
                <a:ext cx="2033" cy="32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800" i="0" dirty="0" err="1">
                    <a:solidFill>
                      <a:srgbClr val="FF7C80"/>
                    </a:solidFill>
                    <a:cs typeface="+mn-cs"/>
                  </a:rPr>
                  <a:t>Khoảng</a:t>
                </a:r>
                <a:r>
                  <a:rPr lang="en-US" sz="2800" i="0" dirty="0">
                    <a:solidFill>
                      <a:srgbClr val="FF7C80"/>
                    </a:solidFill>
                    <a:cs typeface="+mn-cs"/>
                  </a:rPr>
                  <a:t> 4,7 </a:t>
                </a:r>
                <a:r>
                  <a:rPr lang="en-US" sz="2800" i="0" dirty="0" err="1">
                    <a:solidFill>
                      <a:srgbClr val="FF7C80"/>
                    </a:solidFill>
                    <a:cs typeface="+mn-cs"/>
                  </a:rPr>
                  <a:t>tỉ</a:t>
                </a:r>
                <a:r>
                  <a:rPr lang="en-US" sz="2800" i="0" dirty="0">
                    <a:solidFill>
                      <a:srgbClr val="FF7C80"/>
                    </a:solidFill>
                    <a:cs typeface="+mn-cs"/>
                  </a:rPr>
                  <a:t> </a:t>
                </a:r>
                <a:r>
                  <a:rPr lang="en-US" sz="2800" i="0" dirty="0" err="1">
                    <a:solidFill>
                      <a:srgbClr val="FF7C80"/>
                    </a:solidFill>
                    <a:cs typeface="+mn-cs"/>
                  </a:rPr>
                  <a:t>năm</a:t>
                </a:r>
                <a:endParaRPr lang="en-US" sz="2800" i="0" dirty="0">
                  <a:solidFill>
                    <a:srgbClr val="FF7C80"/>
                  </a:solidFill>
                  <a:cs typeface="+mn-cs"/>
                </a:endParaRPr>
              </a:p>
            </p:txBody>
          </p:sp>
        </p:gr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6019"/>
                                        </p:tgtEl>
                                        <p:attrNameLst>
                                          <p:attrName>style.visibility</p:attrName>
                                        </p:attrNameLst>
                                      </p:cBhvr>
                                      <p:to>
                                        <p:strVal val="visible"/>
                                      </p:to>
                                    </p:set>
                                    <p:animEffect transition="in" filter="blinds(horizontal)">
                                      <p:cBhvr>
                                        <p:cTn id="7" dur="500"/>
                                        <p:tgtEl>
                                          <p:spTgt spid="860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6024"/>
                                        </p:tgtEl>
                                        <p:attrNameLst>
                                          <p:attrName>style.visibility</p:attrName>
                                        </p:attrNameLst>
                                      </p:cBhvr>
                                      <p:to>
                                        <p:strVal val="visible"/>
                                      </p:to>
                                    </p:set>
                                    <p:animEffect transition="in" filter="blinds(horizontal)">
                                      <p:cBhvr>
                                        <p:cTn id="12" dur="500"/>
                                        <p:tgtEl>
                                          <p:spTgt spid="86024"/>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86023"/>
                                        </p:tgtEl>
                                        <p:attrNameLst>
                                          <p:attrName>style.visibility</p:attrName>
                                        </p:attrNameLst>
                                      </p:cBhvr>
                                      <p:to>
                                        <p:strVal val="visible"/>
                                      </p:to>
                                    </p:set>
                                    <p:animEffect transition="in" filter="blinds(horizontal)">
                                      <p:cBhvr>
                                        <p:cTn id="15" dur="500"/>
                                        <p:tgtEl>
                                          <p:spTgt spid="86023"/>
                                        </p:tgtEl>
                                      </p:cBhvr>
                                    </p:animEffect>
                                  </p:childTnLst>
                                </p:cTn>
                              </p:par>
                              <p:par>
                                <p:cTn id="16" presetID="3" presetClass="entr" presetSubtype="10" fill="hold" nodeType="withEffect">
                                  <p:stCondLst>
                                    <p:cond delay="0"/>
                                  </p:stCondLst>
                                  <p:childTnLst>
                                    <p:set>
                                      <p:cBhvr>
                                        <p:cTn id="17" dur="1" fill="hold">
                                          <p:stCondLst>
                                            <p:cond delay="0"/>
                                          </p:stCondLst>
                                        </p:cTn>
                                        <p:tgtEl>
                                          <p:spTgt spid="86020"/>
                                        </p:tgtEl>
                                        <p:attrNameLst>
                                          <p:attrName>style.visibility</p:attrName>
                                        </p:attrNameLst>
                                      </p:cBhvr>
                                      <p:to>
                                        <p:strVal val="visible"/>
                                      </p:to>
                                    </p:set>
                                    <p:animEffect transition="in" filter="blinds(horizontal)">
                                      <p:cBhvr>
                                        <p:cTn id="18" dur="500"/>
                                        <p:tgtEl>
                                          <p:spTgt spid="86020"/>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86026"/>
                                        </p:tgtEl>
                                        <p:attrNameLst>
                                          <p:attrName>style.visibility</p:attrName>
                                        </p:attrNameLst>
                                      </p:cBhvr>
                                      <p:to>
                                        <p:strVal val="visible"/>
                                      </p:to>
                                    </p:set>
                                    <p:animEffect transition="in" filter="blinds(horizontal)">
                                      <p:cBhvr>
                                        <p:cTn id="21" dur="500"/>
                                        <p:tgtEl>
                                          <p:spTgt spid="86026"/>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86025"/>
                                        </p:tgtEl>
                                        <p:attrNameLst>
                                          <p:attrName>style.visibility</p:attrName>
                                        </p:attrNameLst>
                                      </p:cBhvr>
                                      <p:to>
                                        <p:strVal val="visible"/>
                                      </p:to>
                                    </p:set>
                                    <p:animEffect transition="in" filter="blinds(horizontal)">
                                      <p:cBhvr>
                                        <p:cTn id="24" dur="500"/>
                                        <p:tgtEl>
                                          <p:spTgt spid="86025"/>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nodeType="clickEffect">
                                  <p:stCondLst>
                                    <p:cond delay="0"/>
                                  </p:stCondLst>
                                  <p:childTnLst>
                                    <p:set>
                                      <p:cBhvr>
                                        <p:cTn id="28" dur="1" fill="hold">
                                          <p:stCondLst>
                                            <p:cond delay="0"/>
                                          </p:stCondLst>
                                        </p:cTn>
                                        <p:tgtEl>
                                          <p:spTgt spid="86021"/>
                                        </p:tgtEl>
                                        <p:attrNameLst>
                                          <p:attrName>style.visibility</p:attrName>
                                        </p:attrNameLst>
                                      </p:cBhvr>
                                      <p:to>
                                        <p:strVal val="visible"/>
                                      </p:to>
                                    </p:set>
                                    <p:animEffect transition="in" filter="blinds(horizontal)">
                                      <p:cBhvr>
                                        <p:cTn id="29" dur="500"/>
                                        <p:tgtEl>
                                          <p:spTgt spid="86021"/>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86027"/>
                                        </p:tgtEl>
                                        <p:attrNameLst>
                                          <p:attrName>style.visibility</p:attrName>
                                        </p:attrNameLst>
                                      </p:cBhvr>
                                      <p:to>
                                        <p:strVal val="visible"/>
                                      </p:to>
                                    </p:set>
                                    <p:animEffect transition="in" filter="blinds(horizontal)">
                                      <p:cBhvr>
                                        <p:cTn id="32" dur="500"/>
                                        <p:tgtEl>
                                          <p:spTgt spid="86027"/>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86028"/>
                                        </p:tgtEl>
                                        <p:attrNameLst>
                                          <p:attrName>style.visibility</p:attrName>
                                        </p:attrNameLst>
                                      </p:cBhvr>
                                      <p:to>
                                        <p:strVal val="visible"/>
                                      </p:to>
                                    </p:set>
                                    <p:animEffect transition="in" filter="blinds(horizontal)">
                                      <p:cBhvr>
                                        <p:cTn id="35" dur="500"/>
                                        <p:tgtEl>
                                          <p:spTgt spid="86028"/>
                                        </p:tgtEl>
                                      </p:cBhvr>
                                    </p:animEffect>
                                  </p:childTnLst>
                                </p:cTn>
                              </p:par>
                              <p:par>
                                <p:cTn id="36" presetID="3" presetClass="entr" presetSubtype="10" fill="hold" nodeType="withEffect">
                                  <p:stCondLst>
                                    <p:cond delay="0"/>
                                  </p:stCondLst>
                                  <p:childTnLst>
                                    <p:set>
                                      <p:cBhvr>
                                        <p:cTn id="37" dur="1" fill="hold">
                                          <p:stCondLst>
                                            <p:cond delay="0"/>
                                          </p:stCondLst>
                                        </p:cTn>
                                        <p:tgtEl>
                                          <p:spTgt spid="86022"/>
                                        </p:tgtEl>
                                        <p:attrNameLst>
                                          <p:attrName>style.visibility</p:attrName>
                                        </p:attrNameLst>
                                      </p:cBhvr>
                                      <p:to>
                                        <p:strVal val="visible"/>
                                      </p:to>
                                    </p:set>
                                    <p:animEffect transition="in" filter="blinds(horizontal)">
                                      <p:cBhvr>
                                        <p:cTn id="38" dur="500"/>
                                        <p:tgtEl>
                                          <p:spTgt spid="86022"/>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86030"/>
                                        </p:tgtEl>
                                        <p:attrNameLst>
                                          <p:attrName>style.visibility</p:attrName>
                                        </p:attrNameLst>
                                      </p:cBhvr>
                                      <p:to>
                                        <p:strVal val="visible"/>
                                      </p:to>
                                    </p:set>
                                    <p:animEffect transition="in" filter="blinds(horizontal)">
                                      <p:cBhvr>
                                        <p:cTn id="41" dur="500"/>
                                        <p:tgtEl>
                                          <p:spTgt spid="86030"/>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86029"/>
                                        </p:tgtEl>
                                        <p:attrNameLst>
                                          <p:attrName>style.visibility</p:attrName>
                                        </p:attrNameLst>
                                      </p:cBhvr>
                                      <p:to>
                                        <p:strVal val="visible"/>
                                      </p:to>
                                    </p:set>
                                    <p:animEffect transition="in" filter="blinds(horizontal)">
                                      <p:cBhvr>
                                        <p:cTn id="44" dur="500"/>
                                        <p:tgtEl>
                                          <p:spTgt spid="86029"/>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86031"/>
                                        </p:tgtEl>
                                        <p:attrNameLst>
                                          <p:attrName>style.visibility</p:attrName>
                                        </p:attrNameLst>
                                      </p:cBhvr>
                                      <p:to>
                                        <p:strVal val="visible"/>
                                      </p:to>
                                    </p:set>
                                    <p:animEffect transition="in" filter="blinds(horizontal)">
                                      <p:cBhvr>
                                        <p:cTn id="49" dur="500"/>
                                        <p:tgtEl>
                                          <p:spTgt spid="86031"/>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86032"/>
                                        </p:tgtEl>
                                        <p:attrNameLst>
                                          <p:attrName>style.visibility</p:attrName>
                                        </p:attrNameLst>
                                      </p:cBhvr>
                                      <p:to>
                                        <p:strVal val="visible"/>
                                      </p:to>
                                    </p:set>
                                    <p:animEffect transition="in" filter="blinds(horizontal)">
                                      <p:cBhvr>
                                        <p:cTn id="52" dur="500"/>
                                        <p:tgtEl>
                                          <p:spTgt spid="86032"/>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86033"/>
                                        </p:tgtEl>
                                        <p:attrNameLst>
                                          <p:attrName>style.visibility</p:attrName>
                                        </p:attrNameLst>
                                      </p:cBhvr>
                                      <p:to>
                                        <p:strVal val="visible"/>
                                      </p:to>
                                    </p:set>
                                    <p:animEffect transition="in" filter="blinds(horizontal)">
                                      <p:cBhvr>
                                        <p:cTn id="55" dur="500"/>
                                        <p:tgtEl>
                                          <p:spTgt spid="86033"/>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3" presetClass="entr" presetSubtype="10" fill="hold" nodeType="clickEffect">
                                  <p:stCondLst>
                                    <p:cond delay="0"/>
                                  </p:stCondLst>
                                  <p:childTnLst>
                                    <p:set>
                                      <p:cBhvr>
                                        <p:cTn id="59" dur="1" fill="hold">
                                          <p:stCondLst>
                                            <p:cond delay="0"/>
                                          </p:stCondLst>
                                        </p:cTn>
                                        <p:tgtEl>
                                          <p:spTgt spid="86036"/>
                                        </p:tgtEl>
                                        <p:attrNameLst>
                                          <p:attrName>style.visibility</p:attrName>
                                        </p:attrNameLst>
                                      </p:cBhvr>
                                      <p:to>
                                        <p:strVal val="visible"/>
                                      </p:to>
                                    </p:set>
                                    <p:animEffect transition="in" filter="blinds(horizontal)">
                                      <p:cBhvr>
                                        <p:cTn id="60" dur="500"/>
                                        <p:tgtEl>
                                          <p:spTgt spid="86036"/>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3" presetClass="entr" presetSubtype="10" fill="hold" nodeType="clickEffect">
                                  <p:stCondLst>
                                    <p:cond delay="0"/>
                                  </p:stCondLst>
                                  <p:childTnLst>
                                    <p:set>
                                      <p:cBhvr>
                                        <p:cTn id="64" dur="1" fill="hold">
                                          <p:stCondLst>
                                            <p:cond delay="0"/>
                                          </p:stCondLst>
                                        </p:cTn>
                                        <p:tgtEl>
                                          <p:spTgt spid="86036"/>
                                        </p:tgtEl>
                                        <p:attrNameLst>
                                          <p:attrName>style.visibility</p:attrName>
                                        </p:attrNameLst>
                                      </p:cBhvr>
                                      <p:to>
                                        <p:strVal val="visible"/>
                                      </p:to>
                                    </p:set>
                                    <p:animEffect transition="in" filter="blinds(horizontal)">
                                      <p:cBhvr>
                                        <p:cTn id="65" dur="500"/>
                                        <p:tgtEl>
                                          <p:spTgt spid="86036"/>
                                        </p:tgtEl>
                                      </p:cBhvr>
                                    </p:animEffect>
                                  </p:childTnLst>
                                </p:cTn>
                              </p:par>
                              <p:par>
                                <p:cTn id="66" presetID="3" presetClass="entr" presetSubtype="10" fill="hold" nodeType="withEffect">
                                  <p:stCondLst>
                                    <p:cond delay="0"/>
                                  </p:stCondLst>
                                  <p:childTnLst>
                                    <p:set>
                                      <p:cBhvr>
                                        <p:cTn id="67" dur="1" fill="hold">
                                          <p:stCondLst>
                                            <p:cond delay="0"/>
                                          </p:stCondLst>
                                        </p:cTn>
                                        <p:tgtEl>
                                          <p:spTgt spid="86041"/>
                                        </p:tgtEl>
                                        <p:attrNameLst>
                                          <p:attrName>style.visibility</p:attrName>
                                        </p:attrNameLst>
                                      </p:cBhvr>
                                      <p:to>
                                        <p:strVal val="visible"/>
                                      </p:to>
                                    </p:set>
                                    <p:animEffect transition="in" filter="blinds(horizontal)">
                                      <p:cBhvr>
                                        <p:cTn id="68" dur="500"/>
                                        <p:tgtEl>
                                          <p:spTgt spid="86041"/>
                                        </p:tgtEl>
                                      </p:cBhvr>
                                    </p:animEffect>
                                  </p:childTnLst>
                                </p:cTn>
                              </p:par>
                              <p:par>
                                <p:cTn id="69" presetID="3" presetClass="entr" presetSubtype="10" fill="hold" grpId="0" nodeType="withEffect">
                                  <p:stCondLst>
                                    <p:cond delay="0"/>
                                  </p:stCondLst>
                                  <p:childTnLst>
                                    <p:set>
                                      <p:cBhvr>
                                        <p:cTn id="70" dur="1" fill="hold">
                                          <p:stCondLst>
                                            <p:cond delay="0"/>
                                          </p:stCondLst>
                                        </p:cTn>
                                        <p:tgtEl>
                                          <p:spTgt spid="86035"/>
                                        </p:tgtEl>
                                        <p:attrNameLst>
                                          <p:attrName>style.visibility</p:attrName>
                                        </p:attrNameLst>
                                      </p:cBhvr>
                                      <p:to>
                                        <p:strVal val="visible"/>
                                      </p:to>
                                    </p:set>
                                    <p:animEffect transition="in" filter="blinds(horizontal)">
                                      <p:cBhvr>
                                        <p:cTn id="71" dur="500"/>
                                        <p:tgtEl>
                                          <p:spTgt spid="86035"/>
                                        </p:tgtEl>
                                      </p:cBhvr>
                                    </p:animEffect>
                                  </p:childTnLst>
                                </p:cTn>
                              </p:par>
                              <p:par>
                                <p:cTn id="72" presetID="3" presetClass="entr" presetSubtype="10" fill="hold" grpId="0" nodeType="withEffect">
                                  <p:stCondLst>
                                    <p:cond delay="0"/>
                                  </p:stCondLst>
                                  <p:childTnLst>
                                    <p:set>
                                      <p:cBhvr>
                                        <p:cTn id="73" dur="1" fill="hold">
                                          <p:stCondLst>
                                            <p:cond delay="0"/>
                                          </p:stCondLst>
                                        </p:cTn>
                                        <p:tgtEl>
                                          <p:spTgt spid="86034"/>
                                        </p:tgtEl>
                                        <p:attrNameLst>
                                          <p:attrName>style.visibility</p:attrName>
                                        </p:attrNameLst>
                                      </p:cBhvr>
                                      <p:to>
                                        <p:strVal val="visible"/>
                                      </p:to>
                                    </p:set>
                                    <p:animEffect transition="in" filter="blinds(horizontal)">
                                      <p:cBhvr>
                                        <p:cTn id="74" dur="500"/>
                                        <p:tgtEl>
                                          <p:spTgt spid="86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3" grpId="0" animBg="1"/>
      <p:bldP spid="86024" grpId="0"/>
      <p:bldP spid="86025" grpId="0" animBg="1"/>
      <p:bldP spid="86026" grpId="0"/>
      <p:bldP spid="86027" grpId="0" animBg="1"/>
      <p:bldP spid="86028" grpId="0"/>
      <p:bldP spid="86029" grpId="0" animBg="1"/>
      <p:bldP spid="86030" grpId="0"/>
      <p:bldP spid="86031" grpId="0"/>
      <p:bldP spid="86032" grpId="0"/>
      <p:bldP spid="86033" grpId="0"/>
      <p:bldP spid="86034" grpId="0"/>
      <p:bldP spid="8603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Text Box 4"/>
          <p:cNvSpPr txBox="1">
            <a:spLocks noChangeArrowheads="1"/>
          </p:cNvSpPr>
          <p:nvPr/>
        </p:nvSpPr>
        <p:spPr bwMode="auto">
          <a:xfrm>
            <a:off x="187452" y="308325"/>
            <a:ext cx="3962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3200" b="0" dirty="0">
                <a:ln w="18415" cmpd="sng">
                  <a:solidFill>
                    <a:srgbClr val="FFFFFF"/>
                  </a:solidFill>
                  <a:prstDash val="solid"/>
                </a:ln>
                <a:solidFill>
                  <a:srgbClr val="FFFFFF"/>
                </a:solidFill>
                <a:effectLst>
                  <a:outerShdw blurRad="63500" dir="3600000" algn="tl" rotWithShape="0">
                    <a:srgbClr val="000000">
                      <a:alpha val="70000"/>
                    </a:srgbClr>
                  </a:outerShdw>
                </a:effectLst>
              </a:rPr>
              <a:t>I. </a:t>
            </a:r>
            <a:r>
              <a:rPr lang="en-US" sz="3200" b="0" dirty="0" err="1">
                <a:ln w="18415" cmpd="sng">
                  <a:solidFill>
                    <a:srgbClr val="FFFFFF"/>
                  </a:solidFill>
                  <a:prstDash val="solid"/>
                </a:ln>
                <a:solidFill>
                  <a:srgbClr val="FFFFFF"/>
                </a:solidFill>
                <a:effectLst>
                  <a:outerShdw blurRad="63500" dir="3600000" algn="tl" rotWithShape="0">
                    <a:srgbClr val="000000">
                      <a:alpha val="70000"/>
                    </a:srgbClr>
                  </a:outerShdw>
                </a:effectLst>
              </a:rPr>
              <a:t>Tiến</a:t>
            </a:r>
            <a:r>
              <a:rPr lang="en-US" sz="3200" b="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3200" b="0" dirty="0" err="1">
                <a:ln w="18415" cmpd="sng">
                  <a:solidFill>
                    <a:srgbClr val="FFFFFF"/>
                  </a:solidFill>
                  <a:prstDash val="solid"/>
                </a:ln>
                <a:solidFill>
                  <a:srgbClr val="FFFFFF"/>
                </a:solidFill>
                <a:effectLst>
                  <a:outerShdw blurRad="63500" dir="3600000" algn="tl" rotWithShape="0">
                    <a:srgbClr val="000000">
                      <a:alpha val="70000"/>
                    </a:srgbClr>
                  </a:outerShdw>
                </a:effectLst>
              </a:rPr>
              <a:t>hóa</a:t>
            </a:r>
            <a:r>
              <a:rPr lang="en-US" sz="3200" b="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3200" b="0" dirty="0" err="1">
                <a:ln w="18415" cmpd="sng">
                  <a:solidFill>
                    <a:srgbClr val="FFFFFF"/>
                  </a:solidFill>
                  <a:prstDash val="solid"/>
                </a:ln>
                <a:solidFill>
                  <a:srgbClr val="FFFFFF"/>
                </a:solidFill>
                <a:effectLst>
                  <a:outerShdw blurRad="63500" dir="3600000" algn="tl" rotWithShape="0">
                    <a:srgbClr val="000000">
                      <a:alpha val="70000"/>
                    </a:srgbClr>
                  </a:outerShdw>
                </a:effectLst>
              </a:rPr>
              <a:t>hóa</a:t>
            </a:r>
            <a:r>
              <a:rPr lang="en-US" sz="3200" b="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3200" b="0" dirty="0" err="1">
                <a:ln w="18415" cmpd="sng">
                  <a:solidFill>
                    <a:srgbClr val="FFFFFF"/>
                  </a:solidFill>
                  <a:prstDash val="solid"/>
                </a:ln>
                <a:solidFill>
                  <a:srgbClr val="FFFFFF"/>
                </a:solidFill>
                <a:effectLst>
                  <a:outerShdw blurRad="63500" dir="3600000" algn="tl" rotWithShape="0">
                    <a:srgbClr val="000000">
                      <a:alpha val="70000"/>
                    </a:srgbClr>
                  </a:outerShdw>
                </a:effectLst>
              </a:rPr>
              <a:t>học</a:t>
            </a:r>
            <a:endParaRPr lang="en-US" sz="3200" b="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7109" name="Text Box 5"/>
          <p:cNvSpPr txBox="1">
            <a:spLocks noChangeArrowheads="1"/>
          </p:cNvSpPr>
          <p:nvPr/>
        </p:nvSpPr>
        <p:spPr bwMode="auto">
          <a:xfrm>
            <a:off x="203200" y="1376363"/>
            <a:ext cx="83058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i="1">
                <a:solidFill>
                  <a:schemeClr val="tx1"/>
                </a:solidFill>
                <a:latin typeface="Times New Roman" pitchFamily="18" charset="0"/>
                <a:cs typeface="Times New Roman" pitchFamily="18" charset="0"/>
              </a:defRPr>
            </a:lvl1pPr>
            <a:lvl2pPr marL="742950" indent="-285750" eaLnBrk="0" hangingPunct="0">
              <a:defRPr sz="2400" b="1" i="1">
                <a:solidFill>
                  <a:schemeClr val="tx1"/>
                </a:solidFill>
                <a:latin typeface="Times New Roman" pitchFamily="18" charset="0"/>
                <a:cs typeface="Times New Roman" pitchFamily="18" charset="0"/>
              </a:defRPr>
            </a:lvl2pPr>
            <a:lvl3pPr marL="1143000" indent="-228600" eaLnBrk="0" hangingPunct="0">
              <a:defRPr sz="2400" b="1" i="1">
                <a:solidFill>
                  <a:schemeClr val="tx1"/>
                </a:solidFill>
                <a:latin typeface="Times New Roman" pitchFamily="18" charset="0"/>
                <a:cs typeface="Times New Roman" pitchFamily="18" charset="0"/>
              </a:defRPr>
            </a:lvl3pPr>
            <a:lvl4pPr marL="1600200" indent="-228600" eaLnBrk="0" hangingPunct="0">
              <a:defRPr sz="2400" b="1" i="1">
                <a:solidFill>
                  <a:schemeClr val="tx1"/>
                </a:solidFill>
                <a:latin typeface="Times New Roman" pitchFamily="18" charset="0"/>
                <a:cs typeface="Times New Roman" pitchFamily="18" charset="0"/>
              </a:defRPr>
            </a:lvl4pPr>
            <a:lvl5pPr marL="2057400" indent="-228600" eaLnBrk="0" hangingPunct="0">
              <a:defRPr sz="2400" b="1" i="1">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b="1" i="1">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b="1" i="1">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b="1" i="1">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b="1" i="1">
                <a:solidFill>
                  <a:schemeClr val="tx1"/>
                </a:solidFill>
                <a:latin typeface="Times New Roman" pitchFamily="18" charset="0"/>
                <a:cs typeface="Times New Roman" pitchFamily="18" charset="0"/>
              </a:defRPr>
            </a:lvl9pPr>
          </a:lstStyle>
          <a:p>
            <a:pPr eaLnBrk="1" hangingPunct="1">
              <a:spcBef>
                <a:spcPct val="50000"/>
              </a:spcBef>
            </a:pPr>
            <a:r>
              <a:rPr lang="en-US" sz="2800" dirty="0"/>
              <a:t>* </a:t>
            </a:r>
            <a:r>
              <a:rPr lang="en-US" sz="2800" dirty="0" err="1"/>
              <a:t>Quá</a:t>
            </a:r>
            <a:r>
              <a:rPr lang="en-US" sz="2800" dirty="0"/>
              <a:t> </a:t>
            </a:r>
            <a:r>
              <a:rPr lang="en-US" sz="2800" dirty="0" err="1"/>
              <a:t>trình</a:t>
            </a:r>
            <a:r>
              <a:rPr lang="en-US" sz="2800" dirty="0"/>
              <a:t> </a:t>
            </a:r>
            <a:r>
              <a:rPr lang="en-US" sz="2800" dirty="0" err="1"/>
              <a:t>hình</a:t>
            </a:r>
            <a:r>
              <a:rPr lang="en-US" sz="2800" dirty="0"/>
              <a:t> </a:t>
            </a:r>
            <a:r>
              <a:rPr lang="en-US" sz="2800" dirty="0" err="1"/>
              <a:t>thành</a:t>
            </a:r>
            <a:r>
              <a:rPr lang="en-US" sz="2800" dirty="0"/>
              <a:t> </a:t>
            </a:r>
            <a:r>
              <a:rPr lang="en-US" sz="2800" dirty="0" err="1"/>
              <a:t>các</a:t>
            </a:r>
            <a:r>
              <a:rPr lang="en-US" sz="2800" dirty="0"/>
              <a:t> </a:t>
            </a:r>
            <a:r>
              <a:rPr lang="en-US" sz="2800" dirty="0" err="1"/>
              <a:t>chất</a:t>
            </a:r>
            <a:r>
              <a:rPr lang="en-US" sz="2800" dirty="0"/>
              <a:t> </a:t>
            </a:r>
            <a:r>
              <a:rPr lang="en-US" sz="2800" dirty="0" err="1"/>
              <a:t>hữu</a:t>
            </a:r>
            <a:r>
              <a:rPr lang="en-US" sz="2800" dirty="0"/>
              <a:t> </a:t>
            </a:r>
            <a:r>
              <a:rPr lang="en-US" sz="2800" dirty="0" err="1"/>
              <a:t>cơ</a:t>
            </a:r>
            <a:r>
              <a:rPr lang="en-US" sz="2800" dirty="0"/>
              <a:t> </a:t>
            </a:r>
            <a:r>
              <a:rPr lang="en-US" sz="2800" dirty="0" err="1"/>
              <a:t>đơn</a:t>
            </a:r>
            <a:r>
              <a:rPr lang="en-US" sz="2800" dirty="0"/>
              <a:t> </a:t>
            </a:r>
            <a:r>
              <a:rPr lang="en-US" sz="2800" dirty="0" err="1"/>
              <a:t>giản</a:t>
            </a:r>
            <a:r>
              <a:rPr lang="en-US" sz="2800" dirty="0"/>
              <a:t> </a:t>
            </a:r>
            <a:r>
              <a:rPr lang="en-US" sz="2800" dirty="0" err="1"/>
              <a:t>từ</a:t>
            </a:r>
            <a:r>
              <a:rPr lang="en-US" sz="2800" dirty="0"/>
              <a:t> </a:t>
            </a:r>
            <a:r>
              <a:rPr lang="en-US" sz="2800" dirty="0" err="1"/>
              <a:t>các</a:t>
            </a:r>
            <a:r>
              <a:rPr lang="en-US" sz="2800" dirty="0"/>
              <a:t> </a:t>
            </a:r>
            <a:r>
              <a:rPr lang="en-US" sz="2800" dirty="0" err="1"/>
              <a:t>chất</a:t>
            </a:r>
            <a:r>
              <a:rPr lang="en-US" sz="2800" dirty="0"/>
              <a:t> </a:t>
            </a:r>
            <a:r>
              <a:rPr lang="en-US" sz="2800" dirty="0" err="1"/>
              <a:t>vô</a:t>
            </a:r>
            <a:r>
              <a:rPr lang="en-US" sz="2800" dirty="0"/>
              <a:t> </a:t>
            </a:r>
            <a:r>
              <a:rPr lang="en-US" sz="2800" dirty="0" err="1"/>
              <a:t>cơ</a:t>
            </a:r>
            <a:r>
              <a:rPr lang="en-US" sz="2800" dirty="0"/>
              <a:t>:</a:t>
            </a:r>
          </a:p>
        </p:txBody>
      </p:sp>
      <p:sp>
        <p:nvSpPr>
          <p:cNvPr id="47111" name="Rectangle 7"/>
          <p:cNvSpPr>
            <a:spLocks noChangeArrowheads="1"/>
          </p:cNvSpPr>
          <p:nvPr/>
        </p:nvSpPr>
        <p:spPr bwMode="auto">
          <a:xfrm>
            <a:off x="317500" y="3187015"/>
            <a:ext cx="80772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defRPr/>
            </a:pPr>
            <a:r>
              <a:rPr lang="en-US" sz="2800" dirty="0" err="1">
                <a:solidFill>
                  <a:srgbClr val="FF7C80"/>
                </a:solidFill>
                <a:effectLst>
                  <a:outerShdw blurRad="38100" dist="38100" dir="2700000" algn="tl">
                    <a:srgbClr val="C0C0C0"/>
                  </a:outerShdw>
                </a:effectLst>
              </a:rPr>
              <a:t>Giả</a:t>
            </a:r>
            <a:r>
              <a:rPr lang="en-US" sz="2800" dirty="0">
                <a:solidFill>
                  <a:srgbClr val="FF7C80"/>
                </a:solidFill>
                <a:effectLst>
                  <a:outerShdw blurRad="38100" dist="38100" dir="2700000" algn="tl">
                    <a:srgbClr val="C0C0C0"/>
                  </a:outerShdw>
                </a:effectLst>
              </a:rPr>
              <a:t> </a:t>
            </a:r>
            <a:r>
              <a:rPr lang="en-US" sz="2800" dirty="0" err="1">
                <a:solidFill>
                  <a:srgbClr val="FF7C80"/>
                </a:solidFill>
                <a:effectLst>
                  <a:outerShdw blurRad="38100" dist="38100" dir="2700000" algn="tl">
                    <a:srgbClr val="C0C0C0"/>
                  </a:outerShdw>
                </a:effectLst>
              </a:rPr>
              <a:t>thuyết</a:t>
            </a:r>
            <a:r>
              <a:rPr lang="en-US" sz="2800" dirty="0">
                <a:solidFill>
                  <a:srgbClr val="FF7C80"/>
                </a:solidFill>
                <a:effectLst>
                  <a:outerShdw blurRad="38100" dist="38100" dir="2700000" algn="tl">
                    <a:srgbClr val="C0C0C0"/>
                  </a:outerShdw>
                </a:effectLst>
              </a:rPr>
              <a:t> </a:t>
            </a:r>
            <a:r>
              <a:rPr lang="en-US" sz="2800" dirty="0" err="1">
                <a:solidFill>
                  <a:srgbClr val="FF7C80"/>
                </a:solidFill>
                <a:effectLst>
                  <a:outerShdw blurRad="38100" dist="38100" dir="2700000" algn="tl">
                    <a:srgbClr val="C0C0C0"/>
                  </a:outerShdw>
                </a:effectLst>
              </a:rPr>
              <a:t>của</a:t>
            </a:r>
            <a:r>
              <a:rPr lang="en-US" sz="2800" dirty="0">
                <a:solidFill>
                  <a:srgbClr val="FF7C80"/>
                </a:solidFill>
                <a:effectLst>
                  <a:outerShdw blurRad="38100" dist="38100" dir="2700000" algn="tl">
                    <a:srgbClr val="C0C0C0"/>
                  </a:outerShdw>
                </a:effectLst>
              </a:rPr>
              <a:t> </a:t>
            </a:r>
            <a:r>
              <a:rPr lang="en-US" sz="2800" dirty="0" err="1">
                <a:solidFill>
                  <a:srgbClr val="FF7C80"/>
                </a:solidFill>
                <a:effectLst>
                  <a:outerShdw blurRad="38100" dist="38100" dir="2700000" algn="tl">
                    <a:srgbClr val="C0C0C0"/>
                  </a:outerShdw>
                </a:effectLst>
              </a:rPr>
              <a:t>Oparin</a:t>
            </a:r>
            <a:r>
              <a:rPr lang="en-US" sz="2800" dirty="0">
                <a:solidFill>
                  <a:srgbClr val="FF7C80"/>
                </a:solidFill>
                <a:effectLst>
                  <a:outerShdw blurRad="38100" dist="38100" dir="2700000" algn="tl">
                    <a:srgbClr val="C0C0C0"/>
                  </a:outerShdw>
                </a:effectLst>
              </a:rPr>
              <a:t> </a:t>
            </a:r>
            <a:r>
              <a:rPr lang="en-US" sz="2800" dirty="0" err="1">
                <a:solidFill>
                  <a:srgbClr val="FF7C80"/>
                </a:solidFill>
                <a:effectLst>
                  <a:outerShdw blurRad="38100" dist="38100" dir="2700000" algn="tl">
                    <a:srgbClr val="C0C0C0"/>
                  </a:outerShdw>
                </a:effectLst>
              </a:rPr>
              <a:t>và</a:t>
            </a:r>
            <a:r>
              <a:rPr lang="en-US" sz="2800" dirty="0">
                <a:solidFill>
                  <a:srgbClr val="FF7C80"/>
                </a:solidFill>
                <a:effectLst>
                  <a:outerShdw blurRad="38100" dist="38100" dir="2700000" algn="tl">
                    <a:srgbClr val="C0C0C0"/>
                  </a:outerShdw>
                </a:effectLst>
              </a:rPr>
              <a:t> Haldane:</a:t>
            </a:r>
            <a:r>
              <a:rPr lang="en-US" sz="2800" dirty="0"/>
              <a:t> </a:t>
            </a:r>
            <a:r>
              <a:rPr lang="en-US" sz="2800" dirty="0" err="1"/>
              <a:t>Các</a:t>
            </a:r>
            <a:r>
              <a:rPr lang="en-US" sz="2800" dirty="0"/>
              <a:t> </a:t>
            </a:r>
            <a:r>
              <a:rPr lang="en-US" sz="2800" dirty="0" err="1"/>
              <a:t>chất</a:t>
            </a:r>
            <a:r>
              <a:rPr lang="en-US" sz="2800" dirty="0"/>
              <a:t> </a:t>
            </a:r>
            <a:r>
              <a:rPr lang="en-US" sz="2800" dirty="0" err="1"/>
              <a:t>vô</a:t>
            </a:r>
            <a:r>
              <a:rPr lang="en-US" sz="2800" dirty="0"/>
              <a:t> </a:t>
            </a:r>
            <a:r>
              <a:rPr lang="en-US" sz="2800" dirty="0" err="1"/>
              <a:t>cơ</a:t>
            </a:r>
            <a:r>
              <a:rPr lang="en-US" sz="2800" dirty="0"/>
              <a:t> </a:t>
            </a:r>
            <a:r>
              <a:rPr lang="en-US" sz="2800" dirty="0" err="1"/>
              <a:t>có</a:t>
            </a:r>
            <a:r>
              <a:rPr lang="en-US" sz="2800" dirty="0"/>
              <a:t> </a:t>
            </a:r>
            <a:r>
              <a:rPr lang="en-US" sz="2800" dirty="0" err="1"/>
              <a:t>trong</a:t>
            </a:r>
            <a:r>
              <a:rPr lang="en-US" sz="2800" dirty="0"/>
              <a:t> </a:t>
            </a:r>
            <a:r>
              <a:rPr lang="en-US" sz="2800" dirty="0" err="1"/>
              <a:t>khí</a:t>
            </a:r>
            <a:r>
              <a:rPr lang="en-US" sz="2800" dirty="0"/>
              <a:t> </a:t>
            </a:r>
            <a:r>
              <a:rPr lang="en-US" sz="2800" dirty="0" err="1"/>
              <a:t>quyển</a:t>
            </a:r>
            <a:r>
              <a:rPr lang="en-US" sz="2800" dirty="0"/>
              <a:t> </a:t>
            </a:r>
            <a:r>
              <a:rPr lang="en-US" sz="2800" dirty="0" err="1"/>
              <a:t>nguyên</a:t>
            </a:r>
            <a:r>
              <a:rPr lang="en-US" sz="2800" dirty="0"/>
              <a:t> </a:t>
            </a:r>
            <a:r>
              <a:rPr lang="en-US" sz="2800" dirty="0" err="1"/>
              <a:t>thủy</a:t>
            </a:r>
            <a:r>
              <a:rPr lang="en-US" sz="2800" dirty="0"/>
              <a:t> </a:t>
            </a:r>
            <a:r>
              <a:rPr lang="en-US" sz="2800" dirty="0" err="1"/>
              <a:t>nhờ</a:t>
            </a:r>
            <a:r>
              <a:rPr lang="en-US" sz="2800" dirty="0"/>
              <a:t> </a:t>
            </a:r>
            <a:r>
              <a:rPr lang="en-US" sz="2800" dirty="0" err="1"/>
              <a:t>nguồn</a:t>
            </a:r>
            <a:r>
              <a:rPr lang="en-US" sz="2800" dirty="0"/>
              <a:t> </a:t>
            </a:r>
            <a:r>
              <a:rPr lang="en-US" sz="2800" dirty="0" err="1"/>
              <a:t>năng</a:t>
            </a:r>
            <a:r>
              <a:rPr lang="en-US" sz="2800" dirty="0"/>
              <a:t> </a:t>
            </a:r>
            <a:r>
              <a:rPr lang="en-US" sz="2800" dirty="0" err="1"/>
              <a:t>lượng</a:t>
            </a:r>
            <a:r>
              <a:rPr lang="en-US" sz="2800" dirty="0"/>
              <a:t> </a:t>
            </a:r>
            <a:r>
              <a:rPr lang="en-US" sz="2800" dirty="0" err="1"/>
              <a:t>là</a:t>
            </a:r>
            <a:r>
              <a:rPr lang="en-US" sz="2800" dirty="0"/>
              <a:t> </a:t>
            </a:r>
            <a:r>
              <a:rPr lang="en-US" sz="2800" dirty="0" err="1"/>
              <a:t>sấm</a:t>
            </a:r>
            <a:r>
              <a:rPr lang="en-US" sz="2800" dirty="0"/>
              <a:t> </a:t>
            </a:r>
            <a:r>
              <a:rPr lang="en-US" sz="2800" dirty="0" err="1"/>
              <a:t>sét</a:t>
            </a:r>
            <a:r>
              <a:rPr lang="en-US" sz="2800" dirty="0"/>
              <a:t>, </a:t>
            </a:r>
            <a:r>
              <a:rPr lang="en-US" sz="2800" dirty="0" err="1"/>
              <a:t>tia</a:t>
            </a:r>
            <a:r>
              <a:rPr lang="en-US" sz="2800" dirty="0"/>
              <a:t> </a:t>
            </a:r>
            <a:r>
              <a:rPr lang="en-US" sz="2800" dirty="0" err="1"/>
              <a:t>tử</a:t>
            </a:r>
            <a:r>
              <a:rPr lang="en-US" sz="2800" dirty="0"/>
              <a:t> </a:t>
            </a:r>
            <a:r>
              <a:rPr lang="en-US" sz="2800" dirty="0" err="1"/>
              <a:t>ngoại</a:t>
            </a:r>
            <a:r>
              <a:rPr lang="en-US" sz="2800" dirty="0"/>
              <a:t>, </a:t>
            </a:r>
            <a:r>
              <a:rPr lang="en-US" sz="2800" dirty="0" err="1"/>
              <a:t>núi</a:t>
            </a:r>
            <a:r>
              <a:rPr lang="en-US" sz="2800" dirty="0"/>
              <a:t> </a:t>
            </a:r>
            <a:r>
              <a:rPr lang="en-US" sz="2800" dirty="0" err="1"/>
              <a:t>lửa</a:t>
            </a:r>
            <a:r>
              <a:rPr lang="en-US" sz="2800" dirty="0"/>
              <a:t>,… </a:t>
            </a:r>
            <a:r>
              <a:rPr lang="en-US" sz="2800" dirty="0" err="1"/>
              <a:t>tạo</a:t>
            </a:r>
            <a:r>
              <a:rPr lang="en-US" sz="2800" dirty="0"/>
              <a:t> </a:t>
            </a:r>
            <a:r>
              <a:rPr lang="en-US" sz="2800" dirty="0" err="1"/>
              <a:t>nên</a:t>
            </a:r>
            <a:r>
              <a:rPr lang="en-US" sz="2800" dirty="0"/>
              <a:t> </a:t>
            </a:r>
            <a:r>
              <a:rPr lang="en-US" sz="2800" dirty="0" err="1"/>
              <a:t>các</a:t>
            </a:r>
            <a:r>
              <a:rPr lang="en-US" sz="2800" dirty="0"/>
              <a:t> </a:t>
            </a:r>
            <a:r>
              <a:rPr lang="en-US" sz="2800" dirty="0" err="1"/>
              <a:t>hợp</a:t>
            </a:r>
            <a:r>
              <a:rPr lang="en-US" sz="2800" dirty="0"/>
              <a:t> </a:t>
            </a:r>
            <a:r>
              <a:rPr lang="en-US" sz="2800" dirty="0" err="1"/>
              <a:t>chất</a:t>
            </a:r>
            <a:r>
              <a:rPr lang="en-US" sz="2800" dirty="0"/>
              <a:t> </a:t>
            </a:r>
            <a:r>
              <a:rPr lang="en-US" sz="2800" dirty="0" err="1"/>
              <a:t>hữu</a:t>
            </a:r>
            <a:r>
              <a:rPr lang="en-US" sz="2800" dirty="0"/>
              <a:t> </a:t>
            </a:r>
            <a:r>
              <a:rPr lang="en-US" sz="2800" dirty="0" err="1"/>
              <a:t>cơ</a:t>
            </a:r>
            <a:r>
              <a:rPr lang="en-US" sz="2800" dirty="0"/>
              <a:t> </a:t>
            </a:r>
            <a:r>
              <a:rPr lang="en-US" sz="2800" dirty="0" err="1"/>
              <a:t>đơn</a:t>
            </a:r>
            <a:r>
              <a:rPr lang="en-US" sz="2800" dirty="0"/>
              <a:t> </a:t>
            </a:r>
            <a:r>
              <a:rPr lang="en-US" sz="2800" dirty="0" err="1"/>
              <a:t>đơn</a:t>
            </a:r>
            <a:r>
              <a:rPr lang="en-US" sz="2800" dirty="0"/>
              <a:t> </a:t>
            </a:r>
            <a:r>
              <a:rPr lang="en-US" sz="2800" dirty="0" err="1"/>
              <a:t>giản</a:t>
            </a:r>
            <a:r>
              <a:rPr lang="en-US" sz="2800" dirty="0"/>
              <a:t> </a:t>
            </a:r>
            <a:r>
              <a:rPr lang="en-US" sz="2800" dirty="0" err="1"/>
              <a:t>đầu</a:t>
            </a:r>
            <a:r>
              <a:rPr lang="en-US" sz="2800" dirty="0"/>
              <a:t> </a:t>
            </a:r>
            <a:r>
              <a:rPr lang="en-US" sz="2800" dirty="0" err="1"/>
              <a:t>tiên</a:t>
            </a:r>
            <a:r>
              <a:rPr lang="en-US" sz="2800" dirty="0"/>
              <a: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7109"/>
                                        </p:tgtEl>
                                        <p:attrNameLst>
                                          <p:attrName>style.visibility</p:attrName>
                                        </p:attrNameLst>
                                      </p:cBhvr>
                                      <p:to>
                                        <p:strVal val="visible"/>
                                      </p:to>
                                    </p:set>
                                    <p:anim calcmode="lin" valueType="num">
                                      <p:cBhvr additive="base">
                                        <p:cTn id="7" dur="500" fill="hold"/>
                                        <p:tgtEl>
                                          <p:spTgt spid="47109"/>
                                        </p:tgtEl>
                                        <p:attrNameLst>
                                          <p:attrName>ppt_x</p:attrName>
                                        </p:attrNameLst>
                                      </p:cBhvr>
                                      <p:tavLst>
                                        <p:tav tm="0">
                                          <p:val>
                                            <p:strVal val="#ppt_x"/>
                                          </p:val>
                                        </p:tav>
                                        <p:tav tm="100000">
                                          <p:val>
                                            <p:strVal val="#ppt_x"/>
                                          </p:val>
                                        </p:tav>
                                      </p:tavLst>
                                    </p:anim>
                                    <p:anim calcmode="lin" valueType="num">
                                      <p:cBhvr additive="base">
                                        <p:cTn id="8" dur="500" fill="hold"/>
                                        <p:tgtEl>
                                          <p:spTgt spid="4710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7111">
                                            <p:txEl>
                                              <p:pRg st="0" end="0"/>
                                            </p:txEl>
                                          </p:spTgt>
                                        </p:tgtEl>
                                        <p:attrNameLst>
                                          <p:attrName>style.visibility</p:attrName>
                                        </p:attrNameLst>
                                      </p:cBhvr>
                                      <p:to>
                                        <p:strVal val="visible"/>
                                      </p:to>
                                    </p:set>
                                    <p:anim calcmode="lin" valueType="num">
                                      <p:cBhvr additive="base">
                                        <p:cTn id="13" dur="500" fill="hold"/>
                                        <p:tgtEl>
                                          <p:spTgt spid="4711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711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8" name="Text Box 18"/>
          <p:cNvSpPr txBox="1">
            <a:spLocks noChangeArrowheads="1"/>
          </p:cNvSpPr>
          <p:nvPr/>
        </p:nvSpPr>
        <p:spPr bwMode="auto">
          <a:xfrm>
            <a:off x="-41656" y="218182"/>
            <a:ext cx="9144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defRPr/>
            </a:pPr>
            <a:r>
              <a:rPr lang="vi-VN" sz="3200" b="0" dirty="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en-US" sz="3200" b="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nb-NO" sz="3200" b="0" dirty="0">
                <a:ln w="18415" cmpd="sng">
                  <a:solidFill>
                    <a:srgbClr val="FFFFFF"/>
                  </a:solidFill>
                  <a:prstDash val="solid"/>
                </a:ln>
                <a:solidFill>
                  <a:srgbClr val="FFFFFF"/>
                </a:solidFill>
                <a:effectLst>
                  <a:outerShdw blurRad="63500" dir="3600000" algn="tl" rotWithShape="0">
                    <a:srgbClr val="000000">
                      <a:alpha val="70000"/>
                    </a:srgbClr>
                  </a:outerShdw>
                </a:effectLst>
              </a:rPr>
              <a:t>Hình thành các hợp chất hữu cơ đơn giản từ các chất vô cơ:</a:t>
            </a:r>
            <a:endParaRPr lang="nb-NO" sz="3200" b="0" i="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267" name="WordArt 19"/>
          <p:cNvSpPr>
            <a:spLocks noChangeArrowheads="1" noChangeShapeType="1" noTextEdit="1"/>
          </p:cNvSpPr>
          <p:nvPr/>
        </p:nvSpPr>
        <p:spPr bwMode="auto">
          <a:xfrm>
            <a:off x="381000" y="0"/>
            <a:ext cx="7924800" cy="533400"/>
          </a:xfrm>
          <a:prstGeom prst="rect">
            <a:avLst/>
          </a:prstGeom>
        </p:spPr>
        <p:txBody>
          <a:bodyPr wrap="none" fromWordArt="1">
            <a:prstTxWarp prst="textPlain">
              <a:avLst>
                <a:gd name="adj" fmla="val 49676"/>
              </a:avLst>
            </a:prstTxWarp>
          </a:bodyPr>
          <a:lstStyle/>
          <a:p>
            <a:pPr algn="ctr"/>
            <a:endParaRPr lang="vi-VN" sz="3600" kern="10">
              <a:ln w="9525">
                <a:solidFill>
                  <a:srgbClr val="000000"/>
                </a:solidFill>
                <a:round/>
                <a:headEnd/>
                <a:tailEnd/>
              </a:ln>
              <a:solidFill>
                <a:schemeClr val="accent1"/>
              </a:solidFill>
              <a:effectLst>
                <a:outerShdw dist="35921" dir="2700000" algn="ctr" rotWithShape="0">
                  <a:srgbClr val="808080">
                    <a:alpha val="79999"/>
                  </a:srgbClr>
                </a:outerShdw>
              </a:effectLst>
              <a:latin typeface="Times New Roman"/>
              <a:cs typeface="Times New Roman"/>
            </a:endParaRPr>
          </a:p>
        </p:txBody>
      </p:sp>
      <p:sp>
        <p:nvSpPr>
          <p:cNvPr id="10261" name="Text Box 21"/>
          <p:cNvSpPr txBox="1">
            <a:spLocks noChangeArrowheads="1"/>
          </p:cNvSpPr>
          <p:nvPr/>
        </p:nvSpPr>
        <p:spPr bwMode="auto">
          <a:xfrm>
            <a:off x="0" y="1295400"/>
            <a:ext cx="4419600" cy="540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i="1">
                <a:solidFill>
                  <a:schemeClr val="tx1"/>
                </a:solidFill>
                <a:latin typeface="Times New Roman" pitchFamily="18" charset="0"/>
                <a:cs typeface="Times New Roman" pitchFamily="18" charset="0"/>
              </a:defRPr>
            </a:lvl1pPr>
            <a:lvl2pPr marL="742950" indent="-285750" eaLnBrk="0" hangingPunct="0">
              <a:defRPr sz="2400" b="1" i="1">
                <a:solidFill>
                  <a:schemeClr val="tx1"/>
                </a:solidFill>
                <a:latin typeface="Times New Roman" pitchFamily="18" charset="0"/>
                <a:cs typeface="Times New Roman" pitchFamily="18" charset="0"/>
              </a:defRPr>
            </a:lvl2pPr>
            <a:lvl3pPr marL="1143000" indent="-228600" eaLnBrk="0" hangingPunct="0">
              <a:defRPr sz="2400" b="1" i="1">
                <a:solidFill>
                  <a:schemeClr val="tx1"/>
                </a:solidFill>
                <a:latin typeface="Times New Roman" pitchFamily="18" charset="0"/>
                <a:cs typeface="Times New Roman" pitchFamily="18" charset="0"/>
              </a:defRPr>
            </a:lvl3pPr>
            <a:lvl4pPr marL="1600200" indent="-228600" eaLnBrk="0" hangingPunct="0">
              <a:defRPr sz="2400" b="1" i="1">
                <a:solidFill>
                  <a:schemeClr val="tx1"/>
                </a:solidFill>
                <a:latin typeface="Times New Roman" pitchFamily="18" charset="0"/>
                <a:cs typeface="Times New Roman" pitchFamily="18" charset="0"/>
              </a:defRPr>
            </a:lvl4pPr>
            <a:lvl5pPr marL="2057400" indent="-228600" eaLnBrk="0" hangingPunct="0">
              <a:defRPr sz="2400" b="1" i="1">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b="1" i="1">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b="1" i="1">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b="1" i="1">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b="1" i="1">
                <a:solidFill>
                  <a:schemeClr val="tx1"/>
                </a:solidFill>
                <a:latin typeface="Times New Roman" pitchFamily="18" charset="0"/>
                <a:cs typeface="Times New Roman" pitchFamily="18" charset="0"/>
              </a:defRPr>
            </a:lvl9pPr>
          </a:lstStyle>
          <a:p>
            <a:pPr algn="just" eaLnBrk="1" hangingPunct="1"/>
            <a:r>
              <a:rPr lang="nb-NO" sz="2300" b="0" i="0">
                <a:latin typeface="Arial" charset="0"/>
                <a:cs typeface="Arial" charset="0"/>
              </a:rPr>
              <a:t>- Hợp chất vô cơ trong khí quyển nguyên thuỷ gồm: CH4, NH3, H2, hơi nước ( không có hoặc có rất ít N2, O2)</a:t>
            </a:r>
          </a:p>
          <a:p>
            <a:pPr algn="just" eaLnBrk="1" hangingPunct="1"/>
            <a:r>
              <a:rPr lang="nb-NO" sz="2300" b="0" i="0">
                <a:latin typeface="Arial" charset="0"/>
                <a:cs typeface="Arial" charset="0"/>
              </a:rPr>
              <a:t>- Nguồn năng lượng nguyên thuỷ gồm: sấm sét, tia tử ngoại, núi lửa ...</a:t>
            </a:r>
          </a:p>
          <a:p>
            <a:pPr algn="just" eaLnBrk="1" hangingPunct="1"/>
            <a:r>
              <a:rPr lang="nb-NO" sz="2300" b="0" i="0">
                <a:latin typeface="Arial" charset="0"/>
                <a:cs typeface="Arial" charset="0"/>
              </a:rPr>
              <a:t>- Dưới tác dụng của các nguồn năng lượng tự nhiên, các chất vô cơ hình thành nên các hợp chất hữu cơ đơn giản: aa, Nu, đường đơn, axit béo ...</a:t>
            </a:r>
          </a:p>
          <a:p>
            <a:pPr algn="just" eaLnBrk="1" hangingPunct="1"/>
            <a:r>
              <a:rPr lang="nb-NO" sz="2300" b="0" i="0">
                <a:latin typeface="Arial" charset="0"/>
                <a:cs typeface="Arial" charset="0"/>
              </a:rPr>
              <a:t>- Thí nghiệm CM: của Milơ, Urây ( 1953) kiểm tra giả thuyết của Oparin, Handan ( 1920).</a:t>
            </a:r>
            <a:endParaRPr lang="en-US" sz="2300">
              <a:latin typeface="Arial" charset="0"/>
              <a:cs typeface="Arial" charset="0"/>
            </a:endParaRPr>
          </a:p>
        </p:txBody>
      </p:sp>
      <p:grpSp>
        <p:nvGrpSpPr>
          <p:cNvPr id="10263" name="Group 23"/>
          <p:cNvGrpSpPr>
            <a:grpSpLocks/>
          </p:cNvGrpSpPr>
          <p:nvPr/>
        </p:nvGrpSpPr>
        <p:grpSpPr bwMode="auto">
          <a:xfrm>
            <a:off x="4383088" y="1331913"/>
            <a:ext cx="5022850" cy="5526087"/>
            <a:chOff x="2727" y="784"/>
            <a:chExt cx="2976" cy="3481"/>
          </a:xfrm>
        </p:grpSpPr>
        <p:grpSp>
          <p:nvGrpSpPr>
            <p:cNvPr id="11270" name="Group 20"/>
            <p:cNvGrpSpPr>
              <a:grpSpLocks/>
            </p:cNvGrpSpPr>
            <p:nvPr/>
          </p:nvGrpSpPr>
          <p:grpSpPr bwMode="auto">
            <a:xfrm>
              <a:off x="2765" y="784"/>
              <a:ext cx="2938" cy="3467"/>
              <a:chOff x="144" y="1083"/>
              <a:chExt cx="5470" cy="3148"/>
            </a:xfrm>
          </p:grpSpPr>
          <p:sp>
            <p:nvSpPr>
              <p:cNvPr id="11272" name="Rectangle 2"/>
              <p:cNvSpPr>
                <a:spLocks noChangeArrowheads="1"/>
              </p:cNvSpPr>
              <p:nvPr/>
            </p:nvSpPr>
            <p:spPr bwMode="auto">
              <a:xfrm>
                <a:off x="2047" y="2112"/>
                <a:ext cx="739" cy="11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1273" name="Line 3"/>
              <p:cNvSpPr>
                <a:spLocks noChangeShapeType="1"/>
              </p:cNvSpPr>
              <p:nvPr/>
            </p:nvSpPr>
            <p:spPr bwMode="auto">
              <a:xfrm>
                <a:off x="2571" y="2325"/>
                <a:ext cx="215" cy="0"/>
              </a:xfrm>
              <a:prstGeom prst="line">
                <a:avLst/>
              </a:prstGeom>
              <a:noFill/>
              <a:ln w="57150">
                <a:solidFill>
                  <a:srgbClr val="00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274" name="Text Box 4"/>
              <p:cNvSpPr txBox="1">
                <a:spLocks noChangeArrowheads="1"/>
              </p:cNvSpPr>
              <p:nvPr/>
            </p:nvSpPr>
            <p:spPr bwMode="auto">
              <a:xfrm>
                <a:off x="3408" y="2601"/>
                <a:ext cx="1668" cy="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i="1">
                    <a:solidFill>
                      <a:schemeClr val="tx1"/>
                    </a:solidFill>
                    <a:latin typeface="Times New Roman" pitchFamily="18" charset="0"/>
                    <a:cs typeface="Times New Roman" pitchFamily="18" charset="0"/>
                  </a:defRPr>
                </a:lvl1pPr>
                <a:lvl2pPr marL="742950" indent="-285750" eaLnBrk="0" hangingPunct="0">
                  <a:defRPr sz="2400" b="1" i="1">
                    <a:solidFill>
                      <a:schemeClr val="tx1"/>
                    </a:solidFill>
                    <a:latin typeface="Times New Roman" pitchFamily="18" charset="0"/>
                    <a:cs typeface="Times New Roman" pitchFamily="18" charset="0"/>
                  </a:defRPr>
                </a:lvl2pPr>
                <a:lvl3pPr marL="1143000" indent="-228600" eaLnBrk="0" hangingPunct="0">
                  <a:defRPr sz="2400" b="1" i="1">
                    <a:solidFill>
                      <a:schemeClr val="tx1"/>
                    </a:solidFill>
                    <a:latin typeface="Times New Roman" pitchFamily="18" charset="0"/>
                    <a:cs typeface="Times New Roman" pitchFamily="18" charset="0"/>
                  </a:defRPr>
                </a:lvl3pPr>
                <a:lvl4pPr marL="1600200" indent="-228600" eaLnBrk="0" hangingPunct="0">
                  <a:defRPr sz="2400" b="1" i="1">
                    <a:solidFill>
                      <a:schemeClr val="tx1"/>
                    </a:solidFill>
                    <a:latin typeface="Times New Roman" pitchFamily="18" charset="0"/>
                    <a:cs typeface="Times New Roman" pitchFamily="18" charset="0"/>
                  </a:defRPr>
                </a:lvl4pPr>
                <a:lvl5pPr marL="2057400" indent="-228600" eaLnBrk="0" hangingPunct="0">
                  <a:defRPr sz="2400" b="1" i="1">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b="1" i="1">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b="1" i="1">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b="1" i="1">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b="1" i="1">
                    <a:solidFill>
                      <a:schemeClr val="tx1"/>
                    </a:solidFill>
                    <a:latin typeface="Times New Roman" pitchFamily="18" charset="0"/>
                    <a:cs typeface="Times New Roman" pitchFamily="18" charset="0"/>
                  </a:defRPr>
                </a:lvl9pPr>
              </a:lstStyle>
              <a:p>
                <a:pPr algn="ctr" eaLnBrk="1" hangingPunct="1">
                  <a:spcBef>
                    <a:spcPct val="50000"/>
                  </a:spcBef>
                </a:pPr>
                <a:r>
                  <a:rPr lang="en-US" sz="1800" i="0"/>
                  <a:t>Nước lạnh</a:t>
                </a:r>
              </a:p>
            </p:txBody>
          </p:sp>
          <p:sp>
            <p:nvSpPr>
              <p:cNvPr id="11275" name="Text Box 5"/>
              <p:cNvSpPr txBox="1">
                <a:spLocks noChangeArrowheads="1"/>
              </p:cNvSpPr>
              <p:nvPr/>
            </p:nvSpPr>
            <p:spPr bwMode="auto">
              <a:xfrm>
                <a:off x="3457" y="1449"/>
                <a:ext cx="1506" cy="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i="1">
                    <a:solidFill>
                      <a:schemeClr val="tx1"/>
                    </a:solidFill>
                    <a:latin typeface="Times New Roman" pitchFamily="18" charset="0"/>
                    <a:cs typeface="Times New Roman" pitchFamily="18" charset="0"/>
                  </a:defRPr>
                </a:lvl1pPr>
                <a:lvl2pPr marL="742950" indent="-285750" eaLnBrk="0" hangingPunct="0">
                  <a:defRPr sz="2400" b="1" i="1">
                    <a:solidFill>
                      <a:schemeClr val="tx1"/>
                    </a:solidFill>
                    <a:latin typeface="Times New Roman" pitchFamily="18" charset="0"/>
                    <a:cs typeface="Times New Roman" pitchFamily="18" charset="0"/>
                  </a:defRPr>
                </a:lvl2pPr>
                <a:lvl3pPr marL="1143000" indent="-228600" eaLnBrk="0" hangingPunct="0">
                  <a:defRPr sz="2400" b="1" i="1">
                    <a:solidFill>
                      <a:schemeClr val="tx1"/>
                    </a:solidFill>
                    <a:latin typeface="Times New Roman" pitchFamily="18" charset="0"/>
                    <a:cs typeface="Times New Roman" pitchFamily="18" charset="0"/>
                  </a:defRPr>
                </a:lvl3pPr>
                <a:lvl4pPr marL="1600200" indent="-228600" eaLnBrk="0" hangingPunct="0">
                  <a:defRPr sz="2400" b="1" i="1">
                    <a:solidFill>
                      <a:schemeClr val="tx1"/>
                    </a:solidFill>
                    <a:latin typeface="Times New Roman" pitchFamily="18" charset="0"/>
                    <a:cs typeface="Times New Roman" pitchFamily="18" charset="0"/>
                  </a:defRPr>
                </a:lvl4pPr>
                <a:lvl5pPr marL="2057400" indent="-228600" eaLnBrk="0" hangingPunct="0">
                  <a:defRPr sz="2400" b="1" i="1">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b="1" i="1">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b="1" i="1">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b="1" i="1">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b="1" i="1">
                    <a:solidFill>
                      <a:schemeClr val="tx1"/>
                    </a:solidFill>
                    <a:latin typeface="Times New Roman" pitchFamily="18" charset="0"/>
                    <a:cs typeface="Times New Roman" pitchFamily="18" charset="0"/>
                  </a:defRPr>
                </a:lvl9pPr>
              </a:lstStyle>
              <a:p>
                <a:pPr algn="ctr" eaLnBrk="1" hangingPunct="1">
                  <a:spcBef>
                    <a:spcPct val="50000"/>
                  </a:spcBef>
                </a:pPr>
                <a:r>
                  <a:rPr lang="en-US" sz="1800" i="0"/>
                  <a:t>Điện cực</a:t>
                </a:r>
              </a:p>
            </p:txBody>
          </p:sp>
          <p:sp>
            <p:nvSpPr>
              <p:cNvPr id="11276" name="Text Box 6"/>
              <p:cNvSpPr txBox="1">
                <a:spLocks noChangeArrowheads="1"/>
              </p:cNvSpPr>
              <p:nvPr/>
            </p:nvSpPr>
            <p:spPr bwMode="auto">
              <a:xfrm>
                <a:off x="3300" y="1881"/>
                <a:ext cx="2206" cy="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i="1">
                    <a:solidFill>
                      <a:schemeClr val="tx1"/>
                    </a:solidFill>
                    <a:latin typeface="Times New Roman" pitchFamily="18" charset="0"/>
                    <a:cs typeface="Times New Roman" pitchFamily="18" charset="0"/>
                  </a:defRPr>
                </a:lvl1pPr>
                <a:lvl2pPr marL="742950" indent="-285750" eaLnBrk="0" hangingPunct="0">
                  <a:defRPr sz="2400" b="1" i="1">
                    <a:solidFill>
                      <a:schemeClr val="tx1"/>
                    </a:solidFill>
                    <a:latin typeface="Times New Roman" pitchFamily="18" charset="0"/>
                    <a:cs typeface="Times New Roman" pitchFamily="18" charset="0"/>
                  </a:defRPr>
                </a:lvl2pPr>
                <a:lvl3pPr marL="1143000" indent="-228600" eaLnBrk="0" hangingPunct="0">
                  <a:defRPr sz="2400" b="1" i="1">
                    <a:solidFill>
                      <a:schemeClr val="tx1"/>
                    </a:solidFill>
                    <a:latin typeface="Times New Roman" pitchFamily="18" charset="0"/>
                    <a:cs typeface="Times New Roman" pitchFamily="18" charset="0"/>
                  </a:defRPr>
                </a:lvl3pPr>
                <a:lvl4pPr marL="1600200" indent="-228600" eaLnBrk="0" hangingPunct="0">
                  <a:defRPr sz="2400" b="1" i="1">
                    <a:solidFill>
                      <a:schemeClr val="tx1"/>
                    </a:solidFill>
                    <a:latin typeface="Times New Roman" pitchFamily="18" charset="0"/>
                    <a:cs typeface="Times New Roman" pitchFamily="18" charset="0"/>
                  </a:defRPr>
                </a:lvl4pPr>
                <a:lvl5pPr marL="2057400" indent="-228600" eaLnBrk="0" hangingPunct="0">
                  <a:defRPr sz="2400" b="1" i="1">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b="1" i="1">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b="1" i="1">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b="1" i="1">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b="1" i="1">
                    <a:solidFill>
                      <a:schemeClr val="tx1"/>
                    </a:solidFill>
                    <a:latin typeface="Times New Roman" pitchFamily="18" charset="0"/>
                    <a:cs typeface="Times New Roman" pitchFamily="18" charset="0"/>
                  </a:defRPr>
                </a:lvl9pPr>
              </a:lstStyle>
              <a:p>
                <a:pPr algn="ctr" eaLnBrk="1" hangingPunct="1">
                  <a:spcBef>
                    <a:spcPct val="50000"/>
                  </a:spcBef>
                </a:pPr>
                <a:r>
                  <a:rPr lang="en-US" sz="1800" i="0"/>
                  <a:t>Bình ngưng kết</a:t>
                </a:r>
              </a:p>
            </p:txBody>
          </p:sp>
          <p:sp>
            <p:nvSpPr>
              <p:cNvPr id="11277" name="Text Box 7"/>
              <p:cNvSpPr txBox="1">
                <a:spLocks noChangeArrowheads="1"/>
              </p:cNvSpPr>
              <p:nvPr/>
            </p:nvSpPr>
            <p:spPr bwMode="auto">
              <a:xfrm>
                <a:off x="3192" y="3024"/>
                <a:ext cx="2422" cy="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i="1">
                    <a:solidFill>
                      <a:schemeClr val="tx1"/>
                    </a:solidFill>
                    <a:latin typeface="Times New Roman" pitchFamily="18" charset="0"/>
                    <a:cs typeface="Times New Roman" pitchFamily="18" charset="0"/>
                  </a:defRPr>
                </a:lvl1pPr>
                <a:lvl2pPr marL="742950" indent="-285750" eaLnBrk="0" hangingPunct="0">
                  <a:defRPr sz="2400" b="1" i="1">
                    <a:solidFill>
                      <a:schemeClr val="tx1"/>
                    </a:solidFill>
                    <a:latin typeface="Times New Roman" pitchFamily="18" charset="0"/>
                    <a:cs typeface="Times New Roman" pitchFamily="18" charset="0"/>
                  </a:defRPr>
                </a:lvl2pPr>
                <a:lvl3pPr marL="1143000" indent="-228600" eaLnBrk="0" hangingPunct="0">
                  <a:defRPr sz="2400" b="1" i="1">
                    <a:solidFill>
                      <a:schemeClr val="tx1"/>
                    </a:solidFill>
                    <a:latin typeface="Times New Roman" pitchFamily="18" charset="0"/>
                    <a:cs typeface="Times New Roman" pitchFamily="18" charset="0"/>
                  </a:defRPr>
                </a:lvl3pPr>
                <a:lvl4pPr marL="1600200" indent="-228600" eaLnBrk="0" hangingPunct="0">
                  <a:defRPr sz="2400" b="1" i="1">
                    <a:solidFill>
                      <a:schemeClr val="tx1"/>
                    </a:solidFill>
                    <a:latin typeface="Times New Roman" pitchFamily="18" charset="0"/>
                    <a:cs typeface="Times New Roman" pitchFamily="18" charset="0"/>
                  </a:defRPr>
                </a:lvl4pPr>
                <a:lvl5pPr marL="2057400" indent="-228600" eaLnBrk="0" hangingPunct="0">
                  <a:defRPr sz="2400" b="1" i="1">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b="1" i="1">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b="1" i="1">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b="1" i="1">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b="1" i="1">
                    <a:solidFill>
                      <a:schemeClr val="tx1"/>
                    </a:solidFill>
                    <a:latin typeface="Times New Roman" pitchFamily="18" charset="0"/>
                    <a:cs typeface="Times New Roman" pitchFamily="18" charset="0"/>
                  </a:defRPr>
                </a:lvl9pPr>
              </a:lstStyle>
              <a:p>
                <a:pPr algn="ctr" eaLnBrk="1" hangingPunct="1">
                  <a:spcBef>
                    <a:spcPct val="50000"/>
                  </a:spcBef>
                </a:pPr>
                <a:r>
                  <a:rPr lang="en-US" sz="1800" i="0"/>
                  <a:t>Lấy mẫu phân</a:t>
                </a:r>
              </a:p>
              <a:p>
                <a:pPr algn="ctr" eaLnBrk="1" hangingPunct="1">
                  <a:spcBef>
                    <a:spcPct val="50000"/>
                  </a:spcBef>
                </a:pPr>
                <a:r>
                  <a:rPr lang="en-US" sz="1800" i="0"/>
                  <a:t> tích thành </a:t>
                </a:r>
              </a:p>
              <a:p>
                <a:pPr algn="ctr" eaLnBrk="1" hangingPunct="1">
                  <a:spcBef>
                    <a:spcPct val="50000"/>
                  </a:spcBef>
                </a:pPr>
                <a:r>
                  <a:rPr lang="en-US" sz="1800" i="0"/>
                  <a:t>phần hóa học</a:t>
                </a:r>
              </a:p>
            </p:txBody>
          </p:sp>
          <p:pic>
            <p:nvPicPr>
              <p:cNvPr id="11278" name="Picture 10" descr="Copy (2) of Miller%20Exp"/>
              <p:cNvPicPr>
                <a:picLocks noChangeAspect="1" noChangeArrowheads="1"/>
              </p:cNvPicPr>
              <p:nvPr/>
            </p:nvPicPr>
            <p:blipFill>
              <a:blip r:embed="rId2">
                <a:lum bright="-18000" contrast="48000"/>
                <a:extLst>
                  <a:ext uri="{28A0092B-C50C-407E-A947-70E740481C1C}">
                    <a14:useLocalDpi xmlns:a14="http://schemas.microsoft.com/office/drawing/2010/main" val="0"/>
                  </a:ext>
                </a:extLst>
              </a:blip>
              <a:srcRect/>
              <a:stretch>
                <a:fillRect/>
              </a:stretch>
            </p:blipFill>
            <p:spPr bwMode="auto">
              <a:xfrm>
                <a:off x="144" y="1296"/>
                <a:ext cx="3360" cy="2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9" name="Text Box 11"/>
              <p:cNvSpPr txBox="1">
                <a:spLocks noChangeArrowheads="1"/>
              </p:cNvSpPr>
              <p:nvPr/>
            </p:nvSpPr>
            <p:spPr bwMode="auto">
              <a:xfrm>
                <a:off x="187" y="1083"/>
                <a:ext cx="1720" cy="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i="1">
                    <a:solidFill>
                      <a:schemeClr val="tx1"/>
                    </a:solidFill>
                    <a:latin typeface="Times New Roman" pitchFamily="18" charset="0"/>
                    <a:cs typeface="Times New Roman" pitchFamily="18" charset="0"/>
                  </a:defRPr>
                </a:lvl1pPr>
                <a:lvl2pPr marL="742950" indent="-285750" eaLnBrk="0" hangingPunct="0">
                  <a:defRPr sz="2400" b="1" i="1">
                    <a:solidFill>
                      <a:schemeClr val="tx1"/>
                    </a:solidFill>
                    <a:latin typeface="Times New Roman" pitchFamily="18" charset="0"/>
                    <a:cs typeface="Times New Roman" pitchFamily="18" charset="0"/>
                  </a:defRPr>
                </a:lvl2pPr>
                <a:lvl3pPr marL="1143000" indent="-228600" eaLnBrk="0" hangingPunct="0">
                  <a:defRPr sz="2400" b="1" i="1">
                    <a:solidFill>
                      <a:schemeClr val="tx1"/>
                    </a:solidFill>
                    <a:latin typeface="Times New Roman" pitchFamily="18" charset="0"/>
                    <a:cs typeface="Times New Roman" pitchFamily="18" charset="0"/>
                  </a:defRPr>
                </a:lvl3pPr>
                <a:lvl4pPr marL="1600200" indent="-228600" eaLnBrk="0" hangingPunct="0">
                  <a:defRPr sz="2400" b="1" i="1">
                    <a:solidFill>
                      <a:schemeClr val="tx1"/>
                    </a:solidFill>
                    <a:latin typeface="Times New Roman" pitchFamily="18" charset="0"/>
                    <a:cs typeface="Times New Roman" pitchFamily="18" charset="0"/>
                  </a:defRPr>
                </a:lvl4pPr>
                <a:lvl5pPr marL="2057400" indent="-228600" eaLnBrk="0" hangingPunct="0">
                  <a:defRPr sz="2400" b="1" i="1">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b="1" i="1">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b="1" i="1">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b="1" i="1">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b="1" i="1">
                    <a:solidFill>
                      <a:schemeClr val="tx1"/>
                    </a:solidFill>
                    <a:latin typeface="Times New Roman" pitchFamily="18" charset="0"/>
                    <a:cs typeface="Times New Roman" pitchFamily="18" charset="0"/>
                  </a:defRPr>
                </a:lvl9pPr>
              </a:lstStyle>
              <a:p>
                <a:pPr eaLnBrk="1" hangingPunct="1">
                  <a:spcBef>
                    <a:spcPct val="50000"/>
                  </a:spcBef>
                </a:pPr>
                <a:r>
                  <a:rPr lang="en-US" sz="2000" i="0"/>
                  <a:t>Hơi nước</a:t>
                </a:r>
              </a:p>
            </p:txBody>
          </p:sp>
          <p:sp>
            <p:nvSpPr>
              <p:cNvPr id="11280" name="Line 12"/>
              <p:cNvSpPr>
                <a:spLocks noChangeShapeType="1"/>
              </p:cNvSpPr>
              <p:nvPr/>
            </p:nvSpPr>
            <p:spPr bwMode="auto">
              <a:xfrm>
                <a:off x="795" y="1469"/>
                <a:ext cx="357" cy="259"/>
              </a:xfrm>
              <a:prstGeom prst="line">
                <a:avLst/>
              </a:prstGeom>
              <a:noFill/>
              <a:ln w="57150">
                <a:solidFill>
                  <a:srgbClr val="6600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281" name="Text Box 13"/>
              <p:cNvSpPr txBox="1">
                <a:spLocks noChangeArrowheads="1"/>
              </p:cNvSpPr>
              <p:nvPr/>
            </p:nvSpPr>
            <p:spPr bwMode="auto">
              <a:xfrm>
                <a:off x="171" y="3999"/>
                <a:ext cx="4622" cy="232"/>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i="1">
                    <a:solidFill>
                      <a:schemeClr val="tx1"/>
                    </a:solidFill>
                    <a:latin typeface="Times New Roman" pitchFamily="18" charset="0"/>
                    <a:cs typeface="Times New Roman" pitchFamily="18" charset="0"/>
                  </a:defRPr>
                </a:lvl1pPr>
                <a:lvl2pPr marL="742950" indent="-285750" eaLnBrk="0" hangingPunct="0">
                  <a:defRPr sz="2400" b="1" i="1">
                    <a:solidFill>
                      <a:schemeClr val="tx1"/>
                    </a:solidFill>
                    <a:latin typeface="Times New Roman" pitchFamily="18" charset="0"/>
                    <a:cs typeface="Times New Roman" pitchFamily="18" charset="0"/>
                  </a:defRPr>
                </a:lvl2pPr>
                <a:lvl3pPr marL="1143000" indent="-228600" eaLnBrk="0" hangingPunct="0">
                  <a:defRPr sz="2400" b="1" i="1">
                    <a:solidFill>
                      <a:schemeClr val="tx1"/>
                    </a:solidFill>
                    <a:latin typeface="Times New Roman" pitchFamily="18" charset="0"/>
                    <a:cs typeface="Times New Roman" pitchFamily="18" charset="0"/>
                  </a:defRPr>
                </a:lvl3pPr>
                <a:lvl4pPr marL="1600200" indent="-228600" eaLnBrk="0" hangingPunct="0">
                  <a:defRPr sz="2400" b="1" i="1">
                    <a:solidFill>
                      <a:schemeClr val="tx1"/>
                    </a:solidFill>
                    <a:latin typeface="Times New Roman" pitchFamily="18" charset="0"/>
                    <a:cs typeface="Times New Roman" pitchFamily="18" charset="0"/>
                  </a:defRPr>
                </a:lvl4pPr>
                <a:lvl5pPr marL="2057400" indent="-228600" eaLnBrk="0" hangingPunct="0">
                  <a:defRPr sz="2400" b="1" i="1">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b="1" i="1">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b="1" i="1">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b="1" i="1">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b="1" i="1">
                    <a:solidFill>
                      <a:schemeClr val="tx1"/>
                    </a:solidFill>
                    <a:latin typeface="Times New Roman" pitchFamily="18" charset="0"/>
                    <a:cs typeface="Times New Roman" pitchFamily="18" charset="0"/>
                  </a:defRPr>
                </a:lvl9pPr>
              </a:lstStyle>
              <a:p>
                <a:pPr algn="ctr">
                  <a:spcBef>
                    <a:spcPct val="50000"/>
                  </a:spcBef>
                </a:pPr>
                <a:r>
                  <a:rPr lang="en-US" sz="2000" i="0"/>
                  <a:t>Thí nghiệm của Milơ và Urây</a:t>
                </a:r>
              </a:p>
            </p:txBody>
          </p:sp>
          <p:sp>
            <p:nvSpPr>
              <p:cNvPr id="11282" name="Line 14"/>
              <p:cNvSpPr>
                <a:spLocks noChangeShapeType="1"/>
              </p:cNvSpPr>
              <p:nvPr/>
            </p:nvSpPr>
            <p:spPr bwMode="auto">
              <a:xfrm flipH="1">
                <a:off x="2640" y="2112"/>
                <a:ext cx="1008" cy="451"/>
              </a:xfrm>
              <a:prstGeom prst="line">
                <a:avLst/>
              </a:prstGeom>
              <a:noFill/>
              <a:ln w="57150">
                <a:solidFill>
                  <a:srgbClr val="6600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283" name="Line 15"/>
              <p:cNvSpPr>
                <a:spLocks noChangeShapeType="1"/>
              </p:cNvSpPr>
              <p:nvPr/>
            </p:nvSpPr>
            <p:spPr bwMode="auto">
              <a:xfrm flipH="1">
                <a:off x="3024" y="1632"/>
                <a:ext cx="672" cy="144"/>
              </a:xfrm>
              <a:prstGeom prst="line">
                <a:avLst/>
              </a:prstGeom>
              <a:noFill/>
              <a:ln w="57150">
                <a:solidFill>
                  <a:srgbClr val="6600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284" name="Line 16"/>
              <p:cNvSpPr>
                <a:spLocks noChangeShapeType="1"/>
              </p:cNvSpPr>
              <p:nvPr/>
            </p:nvSpPr>
            <p:spPr bwMode="auto">
              <a:xfrm flipH="1">
                <a:off x="2592" y="3312"/>
                <a:ext cx="960" cy="96"/>
              </a:xfrm>
              <a:prstGeom prst="line">
                <a:avLst/>
              </a:prstGeom>
              <a:noFill/>
              <a:ln w="57150">
                <a:solidFill>
                  <a:srgbClr val="6600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285" name="Line 17"/>
              <p:cNvSpPr>
                <a:spLocks noChangeShapeType="1"/>
              </p:cNvSpPr>
              <p:nvPr/>
            </p:nvSpPr>
            <p:spPr bwMode="auto">
              <a:xfrm flipH="1">
                <a:off x="3168" y="2784"/>
                <a:ext cx="484" cy="0"/>
              </a:xfrm>
              <a:prstGeom prst="line">
                <a:avLst/>
              </a:prstGeom>
              <a:noFill/>
              <a:ln w="57150">
                <a:solidFill>
                  <a:srgbClr val="6600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
          <p:nvSpPr>
            <p:cNvPr id="11271" name="Rectangle 22"/>
            <p:cNvSpPr>
              <a:spLocks noChangeArrowheads="1"/>
            </p:cNvSpPr>
            <p:nvPr/>
          </p:nvSpPr>
          <p:spPr bwMode="auto">
            <a:xfrm>
              <a:off x="2727" y="816"/>
              <a:ext cx="2796" cy="3449"/>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0258"/>
                                        </p:tgtEl>
                                        <p:attrNameLst>
                                          <p:attrName>style.visibility</p:attrName>
                                        </p:attrNameLst>
                                      </p:cBhvr>
                                      <p:to>
                                        <p:strVal val="visible"/>
                                      </p:to>
                                    </p:set>
                                    <p:animEffect transition="in" filter="checkerboard(across)">
                                      <p:cBhvr>
                                        <p:cTn id="7" dur="500"/>
                                        <p:tgtEl>
                                          <p:spTgt spid="102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0261">
                                            <p:txEl>
                                              <p:pRg st="0" end="0"/>
                                            </p:txEl>
                                          </p:spTgt>
                                        </p:tgtEl>
                                        <p:attrNameLst>
                                          <p:attrName>style.visibility</p:attrName>
                                        </p:attrNameLst>
                                      </p:cBhvr>
                                      <p:to>
                                        <p:strVal val="visible"/>
                                      </p:to>
                                    </p:set>
                                    <p:animEffect transition="in" filter="checkerboard(across)">
                                      <p:cBhvr>
                                        <p:cTn id="12" dur="500"/>
                                        <p:tgtEl>
                                          <p:spTgt spid="1026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10261">
                                            <p:txEl>
                                              <p:pRg st="1" end="1"/>
                                            </p:txEl>
                                          </p:spTgt>
                                        </p:tgtEl>
                                        <p:attrNameLst>
                                          <p:attrName>style.visibility</p:attrName>
                                        </p:attrNameLst>
                                      </p:cBhvr>
                                      <p:to>
                                        <p:strVal val="visible"/>
                                      </p:to>
                                    </p:set>
                                    <p:animEffect transition="in" filter="checkerboard(across)">
                                      <p:cBhvr>
                                        <p:cTn id="17" dur="500"/>
                                        <p:tgtEl>
                                          <p:spTgt spid="1026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10261">
                                            <p:txEl>
                                              <p:pRg st="2" end="2"/>
                                            </p:txEl>
                                          </p:spTgt>
                                        </p:tgtEl>
                                        <p:attrNameLst>
                                          <p:attrName>style.visibility</p:attrName>
                                        </p:attrNameLst>
                                      </p:cBhvr>
                                      <p:to>
                                        <p:strVal val="visible"/>
                                      </p:to>
                                    </p:set>
                                    <p:animEffect transition="in" filter="checkerboard(across)">
                                      <p:cBhvr>
                                        <p:cTn id="22" dur="500"/>
                                        <p:tgtEl>
                                          <p:spTgt spid="10261">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10261">
                                            <p:txEl>
                                              <p:pRg st="3" end="3"/>
                                            </p:txEl>
                                          </p:spTgt>
                                        </p:tgtEl>
                                        <p:attrNameLst>
                                          <p:attrName>style.visibility</p:attrName>
                                        </p:attrNameLst>
                                      </p:cBhvr>
                                      <p:to>
                                        <p:strVal val="visible"/>
                                      </p:to>
                                    </p:set>
                                    <p:animEffect transition="in" filter="checkerboard(across)">
                                      <p:cBhvr>
                                        <p:cTn id="27" dur="500"/>
                                        <p:tgtEl>
                                          <p:spTgt spid="10261">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nodeType="clickEffect">
                                  <p:stCondLst>
                                    <p:cond delay="0"/>
                                  </p:stCondLst>
                                  <p:childTnLst>
                                    <p:set>
                                      <p:cBhvr>
                                        <p:cTn id="31" dur="1" fill="hold">
                                          <p:stCondLst>
                                            <p:cond delay="0"/>
                                          </p:stCondLst>
                                        </p:cTn>
                                        <p:tgtEl>
                                          <p:spTgt spid="10263"/>
                                        </p:tgtEl>
                                        <p:attrNameLst>
                                          <p:attrName>style.visibility</p:attrName>
                                        </p:attrNameLst>
                                      </p:cBhvr>
                                      <p:to>
                                        <p:strVal val="visible"/>
                                      </p:to>
                                    </p:set>
                                    <p:animEffect transition="in" filter="checkerboard(across)">
                                      <p:cBhvr>
                                        <p:cTn id="32" dur="500"/>
                                        <p:tgtEl>
                                          <p:spTgt spid="10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Text Box 5"/>
          <p:cNvSpPr txBox="1">
            <a:spLocks noChangeArrowheads="1"/>
          </p:cNvSpPr>
          <p:nvPr/>
        </p:nvSpPr>
        <p:spPr bwMode="auto">
          <a:xfrm>
            <a:off x="228600" y="1477963"/>
            <a:ext cx="2057400" cy="18288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i="1">
                <a:solidFill>
                  <a:schemeClr val="tx1"/>
                </a:solidFill>
                <a:latin typeface="Times New Roman" pitchFamily="18" charset="0"/>
                <a:cs typeface="Times New Roman" pitchFamily="18" charset="0"/>
              </a:defRPr>
            </a:lvl1pPr>
            <a:lvl2pPr marL="742950" indent="-285750" eaLnBrk="0" hangingPunct="0">
              <a:defRPr sz="2400" b="1" i="1">
                <a:solidFill>
                  <a:schemeClr val="tx1"/>
                </a:solidFill>
                <a:latin typeface="Times New Roman" pitchFamily="18" charset="0"/>
                <a:cs typeface="Times New Roman" pitchFamily="18" charset="0"/>
              </a:defRPr>
            </a:lvl2pPr>
            <a:lvl3pPr marL="1143000" indent="-228600" eaLnBrk="0" hangingPunct="0">
              <a:defRPr sz="2400" b="1" i="1">
                <a:solidFill>
                  <a:schemeClr val="tx1"/>
                </a:solidFill>
                <a:latin typeface="Times New Roman" pitchFamily="18" charset="0"/>
                <a:cs typeface="Times New Roman" pitchFamily="18" charset="0"/>
              </a:defRPr>
            </a:lvl3pPr>
            <a:lvl4pPr marL="1600200" indent="-228600" eaLnBrk="0" hangingPunct="0">
              <a:defRPr sz="2400" b="1" i="1">
                <a:solidFill>
                  <a:schemeClr val="tx1"/>
                </a:solidFill>
                <a:latin typeface="Times New Roman" pitchFamily="18" charset="0"/>
                <a:cs typeface="Times New Roman" pitchFamily="18" charset="0"/>
              </a:defRPr>
            </a:lvl4pPr>
            <a:lvl5pPr marL="2057400" indent="-228600" eaLnBrk="0" hangingPunct="0">
              <a:defRPr sz="2400" b="1" i="1">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b="1" i="1">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b="1" i="1">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b="1" i="1">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b="1" i="1">
                <a:solidFill>
                  <a:schemeClr val="tx1"/>
                </a:solidFill>
                <a:latin typeface="Times New Roman" pitchFamily="18" charset="0"/>
                <a:cs typeface="Times New Roman" pitchFamily="18" charset="0"/>
              </a:defRPr>
            </a:lvl9pPr>
          </a:lstStyle>
          <a:p>
            <a:pPr eaLnBrk="1" hangingPunct="1">
              <a:spcBef>
                <a:spcPct val="50000"/>
              </a:spcBef>
            </a:pPr>
            <a:r>
              <a:rPr lang="en-US" sz="2800" b="0" i="0" dirty="0" err="1">
                <a:solidFill>
                  <a:srgbClr val="FF7C80"/>
                </a:solidFill>
              </a:rPr>
              <a:t>Chất</a:t>
            </a:r>
            <a:r>
              <a:rPr lang="en-US" sz="2800" b="0" i="0" dirty="0">
                <a:solidFill>
                  <a:srgbClr val="FF7C80"/>
                </a:solidFill>
              </a:rPr>
              <a:t> </a:t>
            </a:r>
            <a:r>
              <a:rPr lang="en-US" sz="2800" b="0" i="0" dirty="0" err="1">
                <a:solidFill>
                  <a:srgbClr val="FF7C80"/>
                </a:solidFill>
              </a:rPr>
              <a:t>khi</a:t>
            </a:r>
            <a:r>
              <a:rPr lang="en-US" sz="2800" b="0" i="0" dirty="0">
                <a:solidFill>
                  <a:srgbClr val="FF7C80"/>
                </a:solidFill>
              </a:rPr>
              <a:t>́ (CH</a:t>
            </a:r>
            <a:r>
              <a:rPr lang="en-US" sz="2800" b="0" i="0" baseline="-25000" dirty="0">
                <a:solidFill>
                  <a:srgbClr val="FF7C80"/>
                </a:solidFill>
              </a:rPr>
              <a:t>4</a:t>
            </a:r>
            <a:r>
              <a:rPr lang="en-US" sz="2800" b="0" i="0" dirty="0">
                <a:solidFill>
                  <a:srgbClr val="FF7C80"/>
                </a:solidFill>
              </a:rPr>
              <a:t>, NH</a:t>
            </a:r>
            <a:r>
              <a:rPr lang="en-US" sz="2800" b="0" i="0" baseline="-25000" dirty="0">
                <a:solidFill>
                  <a:srgbClr val="FF7C80"/>
                </a:solidFill>
              </a:rPr>
              <a:t>3</a:t>
            </a:r>
            <a:r>
              <a:rPr lang="en-US" sz="2800" b="0" i="0" dirty="0">
                <a:solidFill>
                  <a:srgbClr val="FF7C80"/>
                </a:solidFill>
              </a:rPr>
              <a:t>, H</a:t>
            </a:r>
            <a:r>
              <a:rPr lang="en-US" sz="2800" b="0" i="0" baseline="-25000" dirty="0">
                <a:solidFill>
                  <a:srgbClr val="FF7C80"/>
                </a:solidFill>
              </a:rPr>
              <a:t>2</a:t>
            </a:r>
            <a:r>
              <a:rPr lang="en-US" sz="2800" b="0" i="0" dirty="0">
                <a:solidFill>
                  <a:srgbClr val="FF7C80"/>
                </a:solidFill>
              </a:rPr>
              <a:t>O, H</a:t>
            </a:r>
            <a:r>
              <a:rPr lang="en-US" sz="2800" b="0" i="0" baseline="-25000" dirty="0">
                <a:solidFill>
                  <a:srgbClr val="FF7C80"/>
                </a:solidFill>
              </a:rPr>
              <a:t>2,</a:t>
            </a:r>
            <a:r>
              <a:rPr lang="en-US" sz="2800" b="0" i="0" dirty="0">
                <a:solidFill>
                  <a:srgbClr val="FF7C80"/>
                </a:solidFill>
              </a:rPr>
              <a:t>CO, C</a:t>
            </a:r>
            <a:r>
              <a:rPr lang="en-US" sz="2800" b="0" i="0" baseline="-25000" dirty="0">
                <a:solidFill>
                  <a:srgbClr val="FF7C80"/>
                </a:solidFill>
              </a:rPr>
              <a:t>2</a:t>
            </a:r>
            <a:r>
              <a:rPr lang="en-US" sz="2800" b="0" i="0" dirty="0">
                <a:solidFill>
                  <a:srgbClr val="FF7C80"/>
                </a:solidFill>
              </a:rPr>
              <a:t>N</a:t>
            </a:r>
            <a:r>
              <a:rPr lang="en-US" sz="2800" b="0" i="0" baseline="-25000" dirty="0">
                <a:solidFill>
                  <a:srgbClr val="FF7C80"/>
                </a:solidFill>
              </a:rPr>
              <a:t>2</a:t>
            </a:r>
            <a:r>
              <a:rPr lang="en-US" sz="2800" b="0" i="0" dirty="0">
                <a:solidFill>
                  <a:srgbClr val="FF7C80"/>
                </a:solidFill>
              </a:rPr>
              <a:t>… )</a:t>
            </a:r>
          </a:p>
        </p:txBody>
      </p:sp>
      <p:sp>
        <p:nvSpPr>
          <p:cNvPr id="13318" name="Text Box 6"/>
          <p:cNvSpPr txBox="1">
            <a:spLocks noChangeArrowheads="1"/>
          </p:cNvSpPr>
          <p:nvPr/>
        </p:nvSpPr>
        <p:spPr bwMode="auto">
          <a:xfrm>
            <a:off x="2057400" y="1752600"/>
            <a:ext cx="243840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i="1">
                <a:solidFill>
                  <a:schemeClr val="tx1"/>
                </a:solidFill>
                <a:latin typeface="Times New Roman" pitchFamily="18" charset="0"/>
                <a:cs typeface="Times New Roman" pitchFamily="18" charset="0"/>
              </a:defRPr>
            </a:lvl1pPr>
            <a:lvl2pPr marL="742950" indent="-285750" eaLnBrk="0" hangingPunct="0">
              <a:defRPr sz="2400" b="1" i="1">
                <a:solidFill>
                  <a:schemeClr val="tx1"/>
                </a:solidFill>
                <a:latin typeface="Times New Roman" pitchFamily="18" charset="0"/>
                <a:cs typeface="Times New Roman" pitchFamily="18" charset="0"/>
              </a:defRPr>
            </a:lvl2pPr>
            <a:lvl3pPr marL="1143000" indent="-228600" eaLnBrk="0" hangingPunct="0">
              <a:defRPr sz="2400" b="1" i="1">
                <a:solidFill>
                  <a:schemeClr val="tx1"/>
                </a:solidFill>
                <a:latin typeface="Times New Roman" pitchFamily="18" charset="0"/>
                <a:cs typeface="Times New Roman" pitchFamily="18" charset="0"/>
              </a:defRPr>
            </a:lvl3pPr>
            <a:lvl4pPr marL="1600200" indent="-228600" eaLnBrk="0" hangingPunct="0">
              <a:defRPr sz="2400" b="1" i="1">
                <a:solidFill>
                  <a:schemeClr val="tx1"/>
                </a:solidFill>
                <a:latin typeface="Times New Roman" pitchFamily="18" charset="0"/>
                <a:cs typeface="Times New Roman" pitchFamily="18" charset="0"/>
              </a:defRPr>
            </a:lvl4pPr>
            <a:lvl5pPr marL="2057400" indent="-228600" eaLnBrk="0" hangingPunct="0">
              <a:defRPr sz="2400" b="1" i="1">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b="1" i="1">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b="1" i="1">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b="1" i="1">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b="1" i="1">
                <a:solidFill>
                  <a:schemeClr val="tx1"/>
                </a:solidFill>
                <a:latin typeface="Times New Roman" pitchFamily="18" charset="0"/>
                <a:cs typeface="Times New Roman" pitchFamily="18" charset="0"/>
              </a:defRPr>
            </a:lvl9pPr>
          </a:lstStyle>
          <a:p>
            <a:pPr algn="ctr" eaLnBrk="1" hangingPunct="1">
              <a:spcBef>
                <a:spcPct val="50000"/>
              </a:spcBef>
            </a:pPr>
            <a:r>
              <a:rPr lang="en-US" sz="1800" i="0" dirty="0" err="1">
                <a:solidFill>
                  <a:srgbClr val="FF7C80"/>
                </a:solidFill>
              </a:rPr>
              <a:t>Năng</a:t>
            </a:r>
            <a:r>
              <a:rPr lang="en-US" sz="1800" i="0" dirty="0">
                <a:solidFill>
                  <a:srgbClr val="FF7C80"/>
                </a:solidFill>
              </a:rPr>
              <a:t> </a:t>
            </a:r>
            <a:r>
              <a:rPr lang="en-US" sz="1800" i="0" dirty="0" err="1">
                <a:solidFill>
                  <a:srgbClr val="FF7C80"/>
                </a:solidFill>
              </a:rPr>
              <a:t>lượng</a:t>
            </a:r>
            <a:r>
              <a:rPr lang="en-US" sz="1800" i="0" dirty="0">
                <a:solidFill>
                  <a:srgbClr val="FF7C80"/>
                </a:solidFill>
              </a:rPr>
              <a:t> </a:t>
            </a:r>
          </a:p>
          <a:p>
            <a:pPr algn="ctr" eaLnBrk="1" hangingPunct="1">
              <a:spcBef>
                <a:spcPct val="50000"/>
              </a:spcBef>
            </a:pPr>
            <a:r>
              <a:rPr lang="en-US" sz="1800" b="0" i="0" dirty="0">
                <a:solidFill>
                  <a:srgbClr val="FF7C80"/>
                </a:solidFill>
              </a:rPr>
              <a:t>( </a:t>
            </a:r>
            <a:r>
              <a:rPr lang="en-US" sz="1800" b="0" i="0" dirty="0" err="1">
                <a:solidFill>
                  <a:srgbClr val="FF7C80"/>
                </a:solidFill>
              </a:rPr>
              <a:t>sét</a:t>
            </a:r>
            <a:r>
              <a:rPr lang="en-US" sz="1800" b="0" i="0" dirty="0">
                <a:solidFill>
                  <a:srgbClr val="FF7C80"/>
                </a:solidFill>
              </a:rPr>
              <a:t>, </a:t>
            </a:r>
            <a:r>
              <a:rPr lang="en-US" sz="1800" b="0" i="0" dirty="0" err="1">
                <a:solidFill>
                  <a:srgbClr val="FF7C80"/>
                </a:solidFill>
              </a:rPr>
              <a:t>tia</a:t>
            </a:r>
            <a:r>
              <a:rPr lang="en-US" sz="1800" b="0" i="0" dirty="0">
                <a:solidFill>
                  <a:srgbClr val="FF7C80"/>
                </a:solidFill>
              </a:rPr>
              <a:t> </a:t>
            </a:r>
            <a:r>
              <a:rPr lang="en-US" sz="1800" b="0" i="0" dirty="0" err="1">
                <a:solidFill>
                  <a:srgbClr val="FF7C80"/>
                </a:solidFill>
              </a:rPr>
              <a:t>tư</a:t>
            </a:r>
            <a:r>
              <a:rPr lang="en-US" sz="1800" b="0" i="0" dirty="0">
                <a:solidFill>
                  <a:srgbClr val="FF7C80"/>
                </a:solidFill>
              </a:rPr>
              <a:t>̉ </a:t>
            </a:r>
            <a:r>
              <a:rPr lang="en-US" sz="1800" b="0" i="0" dirty="0" err="1">
                <a:solidFill>
                  <a:srgbClr val="FF7C80"/>
                </a:solidFill>
              </a:rPr>
              <a:t>ngoại</a:t>
            </a:r>
            <a:r>
              <a:rPr lang="en-US" sz="1800" b="0" i="0" dirty="0">
                <a:solidFill>
                  <a:srgbClr val="FF7C80"/>
                </a:solidFill>
              </a:rPr>
              <a:t>)</a:t>
            </a:r>
          </a:p>
        </p:txBody>
      </p:sp>
      <p:sp>
        <p:nvSpPr>
          <p:cNvPr id="13319" name="Text Box 7"/>
          <p:cNvSpPr txBox="1">
            <a:spLocks noChangeArrowheads="1"/>
          </p:cNvSpPr>
          <p:nvPr/>
        </p:nvSpPr>
        <p:spPr bwMode="auto">
          <a:xfrm>
            <a:off x="4191000" y="1477963"/>
            <a:ext cx="1811338" cy="2044700"/>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i="1">
                <a:solidFill>
                  <a:schemeClr val="tx1"/>
                </a:solidFill>
                <a:latin typeface="Times New Roman" pitchFamily="18" charset="0"/>
                <a:cs typeface="Times New Roman" pitchFamily="18" charset="0"/>
              </a:defRPr>
            </a:lvl1pPr>
            <a:lvl2pPr marL="742950" indent="-285750" eaLnBrk="0" hangingPunct="0">
              <a:defRPr sz="2400" b="1" i="1">
                <a:solidFill>
                  <a:schemeClr val="tx1"/>
                </a:solidFill>
                <a:latin typeface="Times New Roman" pitchFamily="18" charset="0"/>
                <a:cs typeface="Times New Roman" pitchFamily="18" charset="0"/>
              </a:defRPr>
            </a:lvl2pPr>
            <a:lvl3pPr marL="1143000" indent="-228600" eaLnBrk="0" hangingPunct="0">
              <a:defRPr sz="2400" b="1" i="1">
                <a:solidFill>
                  <a:schemeClr val="tx1"/>
                </a:solidFill>
                <a:latin typeface="Times New Roman" pitchFamily="18" charset="0"/>
                <a:cs typeface="Times New Roman" pitchFamily="18" charset="0"/>
              </a:defRPr>
            </a:lvl3pPr>
            <a:lvl4pPr marL="1600200" indent="-228600" eaLnBrk="0" hangingPunct="0">
              <a:defRPr sz="2400" b="1" i="1">
                <a:solidFill>
                  <a:schemeClr val="tx1"/>
                </a:solidFill>
                <a:latin typeface="Times New Roman" pitchFamily="18" charset="0"/>
                <a:cs typeface="Times New Roman" pitchFamily="18" charset="0"/>
              </a:defRPr>
            </a:lvl4pPr>
            <a:lvl5pPr marL="2057400" indent="-228600" eaLnBrk="0" hangingPunct="0">
              <a:defRPr sz="2400" b="1" i="1">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b="1" i="1">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b="1" i="1">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b="1" i="1">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b="1" i="1">
                <a:solidFill>
                  <a:schemeClr val="tx1"/>
                </a:solidFill>
                <a:latin typeface="Times New Roman" pitchFamily="18" charset="0"/>
                <a:cs typeface="Times New Roman" pitchFamily="18" charset="0"/>
              </a:defRPr>
            </a:lvl9pPr>
          </a:lstStyle>
          <a:p>
            <a:pPr algn="ctr" eaLnBrk="1" hangingPunct="1">
              <a:spcBef>
                <a:spcPct val="50000"/>
              </a:spcBef>
            </a:pPr>
            <a:r>
              <a:rPr lang="en-US" sz="2800" b="0" i="0" dirty="0" err="1">
                <a:solidFill>
                  <a:srgbClr val="FF7C80"/>
                </a:solidFill>
              </a:rPr>
              <a:t>Chất</a:t>
            </a:r>
            <a:r>
              <a:rPr lang="en-US" sz="2800" b="0" i="0" dirty="0">
                <a:solidFill>
                  <a:srgbClr val="FF7C80"/>
                </a:solidFill>
              </a:rPr>
              <a:t> </a:t>
            </a:r>
            <a:r>
              <a:rPr lang="en-US" sz="2800" b="0" i="0" dirty="0" err="1">
                <a:solidFill>
                  <a:srgbClr val="FF7C80"/>
                </a:solidFill>
              </a:rPr>
              <a:t>hữu</a:t>
            </a:r>
            <a:r>
              <a:rPr lang="en-US" sz="2800" b="0" i="0" dirty="0">
                <a:solidFill>
                  <a:srgbClr val="FF7C80"/>
                </a:solidFill>
              </a:rPr>
              <a:t> </a:t>
            </a:r>
            <a:r>
              <a:rPr lang="en-US" sz="2800" b="0" i="0" dirty="0" err="1">
                <a:solidFill>
                  <a:srgbClr val="FF7C80"/>
                </a:solidFill>
              </a:rPr>
              <a:t>cơ</a:t>
            </a:r>
            <a:r>
              <a:rPr lang="en-US" sz="2800" b="0" i="0" dirty="0">
                <a:solidFill>
                  <a:srgbClr val="FF7C80"/>
                </a:solidFill>
              </a:rPr>
              <a:t> </a:t>
            </a:r>
            <a:r>
              <a:rPr lang="en-US" sz="2800" b="0" i="0" dirty="0" err="1">
                <a:solidFill>
                  <a:srgbClr val="FF7C80"/>
                </a:solidFill>
              </a:rPr>
              <a:t>đơn</a:t>
            </a:r>
            <a:r>
              <a:rPr lang="en-US" sz="2800" b="0" i="0" dirty="0">
                <a:solidFill>
                  <a:srgbClr val="FF7C80"/>
                </a:solidFill>
              </a:rPr>
              <a:t> </a:t>
            </a:r>
            <a:r>
              <a:rPr lang="en-US" sz="2800" b="0" i="0" dirty="0" err="1">
                <a:solidFill>
                  <a:srgbClr val="FF7C80"/>
                </a:solidFill>
              </a:rPr>
              <a:t>giản</a:t>
            </a:r>
            <a:r>
              <a:rPr lang="en-US" sz="2800" i="0" dirty="0">
                <a:solidFill>
                  <a:srgbClr val="FF7C80"/>
                </a:solidFill>
              </a:rPr>
              <a:t> </a:t>
            </a:r>
          </a:p>
          <a:p>
            <a:pPr algn="ctr" eaLnBrk="1" hangingPunct="1">
              <a:spcBef>
                <a:spcPct val="50000"/>
              </a:spcBef>
            </a:pPr>
            <a:r>
              <a:rPr lang="en-US" sz="2800" b="0" i="0" dirty="0">
                <a:solidFill>
                  <a:srgbClr val="FF7C80"/>
                </a:solidFill>
              </a:rPr>
              <a:t>( </a:t>
            </a:r>
            <a:r>
              <a:rPr lang="en-US" sz="2800" b="0" i="0" dirty="0" err="1">
                <a:solidFill>
                  <a:srgbClr val="FF7C80"/>
                </a:solidFill>
              </a:rPr>
              <a:t>a.a</a:t>
            </a:r>
            <a:r>
              <a:rPr lang="en-US" sz="2800" b="0" i="0" dirty="0">
                <a:solidFill>
                  <a:srgbClr val="FF7C80"/>
                </a:solidFill>
              </a:rPr>
              <a:t>, nu)</a:t>
            </a:r>
            <a:endParaRPr lang="en-US" sz="2800" i="0" dirty="0">
              <a:solidFill>
                <a:srgbClr val="FF7C80"/>
              </a:solidFill>
            </a:endParaRPr>
          </a:p>
        </p:txBody>
      </p:sp>
      <p:sp>
        <p:nvSpPr>
          <p:cNvPr id="13320" name="Text Box 8"/>
          <p:cNvSpPr txBox="1">
            <a:spLocks noChangeArrowheads="1"/>
          </p:cNvSpPr>
          <p:nvPr/>
        </p:nvSpPr>
        <p:spPr bwMode="auto">
          <a:xfrm>
            <a:off x="6096000" y="1752600"/>
            <a:ext cx="12239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i="1">
                <a:solidFill>
                  <a:schemeClr val="tx1"/>
                </a:solidFill>
                <a:latin typeface="Times New Roman" pitchFamily="18" charset="0"/>
                <a:cs typeface="Times New Roman" pitchFamily="18" charset="0"/>
              </a:defRPr>
            </a:lvl1pPr>
            <a:lvl2pPr marL="742950" indent="-285750" eaLnBrk="0" hangingPunct="0">
              <a:defRPr sz="2400" b="1" i="1">
                <a:solidFill>
                  <a:schemeClr val="tx1"/>
                </a:solidFill>
                <a:latin typeface="Times New Roman" pitchFamily="18" charset="0"/>
                <a:cs typeface="Times New Roman" pitchFamily="18" charset="0"/>
              </a:defRPr>
            </a:lvl2pPr>
            <a:lvl3pPr marL="1143000" indent="-228600" eaLnBrk="0" hangingPunct="0">
              <a:defRPr sz="2400" b="1" i="1">
                <a:solidFill>
                  <a:schemeClr val="tx1"/>
                </a:solidFill>
                <a:latin typeface="Times New Roman" pitchFamily="18" charset="0"/>
                <a:cs typeface="Times New Roman" pitchFamily="18" charset="0"/>
              </a:defRPr>
            </a:lvl3pPr>
            <a:lvl4pPr marL="1600200" indent="-228600" eaLnBrk="0" hangingPunct="0">
              <a:defRPr sz="2400" b="1" i="1">
                <a:solidFill>
                  <a:schemeClr val="tx1"/>
                </a:solidFill>
                <a:latin typeface="Times New Roman" pitchFamily="18" charset="0"/>
                <a:cs typeface="Times New Roman" pitchFamily="18" charset="0"/>
              </a:defRPr>
            </a:lvl4pPr>
            <a:lvl5pPr marL="2057400" indent="-228600" eaLnBrk="0" hangingPunct="0">
              <a:defRPr sz="2400" b="1" i="1">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b="1" i="1">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b="1" i="1">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b="1" i="1">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b="1" i="1">
                <a:solidFill>
                  <a:schemeClr val="tx1"/>
                </a:solidFill>
                <a:latin typeface="Times New Roman" pitchFamily="18" charset="0"/>
                <a:cs typeface="Times New Roman" pitchFamily="18" charset="0"/>
              </a:defRPr>
            </a:lvl9pPr>
          </a:lstStyle>
          <a:p>
            <a:pPr algn="ctr" eaLnBrk="1" hangingPunct="1">
              <a:spcBef>
                <a:spcPct val="50000"/>
              </a:spcBef>
            </a:pPr>
            <a:r>
              <a:rPr lang="en-US" sz="1800" i="0" dirty="0" err="1">
                <a:solidFill>
                  <a:srgbClr val="FF7C80"/>
                </a:solidFill>
              </a:rPr>
              <a:t>Trùng</a:t>
            </a:r>
            <a:r>
              <a:rPr lang="en-US" sz="1800" i="0" dirty="0">
                <a:solidFill>
                  <a:srgbClr val="FF7C80"/>
                </a:solidFill>
              </a:rPr>
              <a:t> </a:t>
            </a:r>
            <a:r>
              <a:rPr lang="en-US" sz="1800" i="0" dirty="0" err="1">
                <a:solidFill>
                  <a:srgbClr val="FF7C80"/>
                </a:solidFill>
              </a:rPr>
              <a:t>phân</a:t>
            </a:r>
            <a:endParaRPr lang="en-US" sz="1800" i="0" dirty="0">
              <a:solidFill>
                <a:srgbClr val="FF7C80"/>
              </a:solidFill>
            </a:endParaRPr>
          </a:p>
        </p:txBody>
      </p:sp>
      <p:sp>
        <p:nvSpPr>
          <p:cNvPr id="13321" name="Text Box 9"/>
          <p:cNvSpPr txBox="1">
            <a:spLocks noChangeArrowheads="1"/>
          </p:cNvSpPr>
          <p:nvPr/>
        </p:nvSpPr>
        <p:spPr bwMode="auto">
          <a:xfrm>
            <a:off x="7315200" y="1477963"/>
            <a:ext cx="1584325" cy="2044700"/>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i="1">
                <a:solidFill>
                  <a:schemeClr val="tx1"/>
                </a:solidFill>
                <a:latin typeface="Times New Roman" pitchFamily="18" charset="0"/>
                <a:cs typeface="Times New Roman" pitchFamily="18" charset="0"/>
              </a:defRPr>
            </a:lvl1pPr>
            <a:lvl2pPr marL="742950" indent="-285750" eaLnBrk="0" hangingPunct="0">
              <a:defRPr sz="2400" b="1" i="1">
                <a:solidFill>
                  <a:schemeClr val="tx1"/>
                </a:solidFill>
                <a:latin typeface="Times New Roman" pitchFamily="18" charset="0"/>
                <a:cs typeface="Times New Roman" pitchFamily="18" charset="0"/>
              </a:defRPr>
            </a:lvl2pPr>
            <a:lvl3pPr marL="1143000" indent="-228600" eaLnBrk="0" hangingPunct="0">
              <a:defRPr sz="2400" b="1" i="1">
                <a:solidFill>
                  <a:schemeClr val="tx1"/>
                </a:solidFill>
                <a:latin typeface="Times New Roman" pitchFamily="18" charset="0"/>
                <a:cs typeface="Times New Roman" pitchFamily="18" charset="0"/>
              </a:defRPr>
            </a:lvl3pPr>
            <a:lvl4pPr marL="1600200" indent="-228600" eaLnBrk="0" hangingPunct="0">
              <a:defRPr sz="2400" b="1" i="1">
                <a:solidFill>
                  <a:schemeClr val="tx1"/>
                </a:solidFill>
                <a:latin typeface="Times New Roman" pitchFamily="18" charset="0"/>
                <a:cs typeface="Times New Roman" pitchFamily="18" charset="0"/>
              </a:defRPr>
            </a:lvl4pPr>
            <a:lvl5pPr marL="2057400" indent="-228600" eaLnBrk="0" hangingPunct="0">
              <a:defRPr sz="2400" b="1" i="1">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b="1" i="1">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b="1" i="1">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b="1" i="1">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b="1" i="1">
                <a:solidFill>
                  <a:schemeClr val="tx1"/>
                </a:solidFill>
                <a:latin typeface="Times New Roman" pitchFamily="18" charset="0"/>
                <a:cs typeface="Times New Roman" pitchFamily="18" charset="0"/>
              </a:defRPr>
            </a:lvl9pPr>
          </a:lstStyle>
          <a:p>
            <a:pPr eaLnBrk="1" hangingPunct="1">
              <a:spcBef>
                <a:spcPct val="50000"/>
              </a:spcBef>
            </a:pPr>
            <a:r>
              <a:rPr lang="en-US" sz="2800" b="0" i="0" dirty="0" err="1">
                <a:solidFill>
                  <a:srgbClr val="FF7C80"/>
                </a:solidFill>
              </a:rPr>
              <a:t>Đại</a:t>
            </a:r>
            <a:r>
              <a:rPr lang="en-US" sz="2800" b="0" i="0" dirty="0">
                <a:solidFill>
                  <a:srgbClr val="FF7C80"/>
                </a:solidFill>
              </a:rPr>
              <a:t> </a:t>
            </a:r>
            <a:r>
              <a:rPr lang="en-US" sz="2800" b="0" i="0" dirty="0" err="1">
                <a:solidFill>
                  <a:srgbClr val="FF7C80"/>
                </a:solidFill>
              </a:rPr>
              <a:t>phân</a:t>
            </a:r>
            <a:r>
              <a:rPr lang="en-US" sz="2800" b="0" i="0" dirty="0">
                <a:solidFill>
                  <a:srgbClr val="FF7C80"/>
                </a:solidFill>
              </a:rPr>
              <a:t> </a:t>
            </a:r>
            <a:r>
              <a:rPr lang="en-US" sz="2800" b="0" i="0" dirty="0" err="1">
                <a:solidFill>
                  <a:srgbClr val="FF7C80"/>
                </a:solidFill>
              </a:rPr>
              <a:t>tư</a:t>
            </a:r>
            <a:r>
              <a:rPr lang="en-US" sz="2800" b="0" i="0" dirty="0">
                <a:solidFill>
                  <a:srgbClr val="FF7C80"/>
                </a:solidFill>
              </a:rPr>
              <a:t>̉ </a:t>
            </a:r>
            <a:r>
              <a:rPr lang="en-US" sz="2800" b="0" i="0" dirty="0" err="1">
                <a:solidFill>
                  <a:srgbClr val="FF7C80"/>
                </a:solidFill>
              </a:rPr>
              <a:t>hữu</a:t>
            </a:r>
            <a:r>
              <a:rPr lang="en-US" sz="2800" b="0" i="0" dirty="0">
                <a:solidFill>
                  <a:srgbClr val="FF7C80"/>
                </a:solidFill>
              </a:rPr>
              <a:t> </a:t>
            </a:r>
            <a:r>
              <a:rPr lang="en-US" sz="2800" b="0" i="0" dirty="0" err="1">
                <a:solidFill>
                  <a:srgbClr val="FF7C80"/>
                </a:solidFill>
              </a:rPr>
              <a:t>cơ</a:t>
            </a:r>
            <a:endParaRPr lang="en-US" sz="2800" b="0" i="0" dirty="0">
              <a:solidFill>
                <a:srgbClr val="FF7C80"/>
              </a:solidFill>
            </a:endParaRPr>
          </a:p>
          <a:p>
            <a:pPr eaLnBrk="1" hangingPunct="1">
              <a:spcBef>
                <a:spcPct val="50000"/>
              </a:spcBef>
            </a:pPr>
            <a:r>
              <a:rPr lang="en-US" sz="2800" b="0" i="0" dirty="0">
                <a:solidFill>
                  <a:srgbClr val="FF7C80"/>
                </a:solidFill>
              </a:rPr>
              <a:t>(</a:t>
            </a:r>
            <a:r>
              <a:rPr lang="en-US" sz="2800" b="0" i="0" dirty="0" err="1">
                <a:solidFill>
                  <a:srgbClr val="FF7C80"/>
                </a:solidFill>
              </a:rPr>
              <a:t>Pr</a:t>
            </a:r>
            <a:r>
              <a:rPr lang="en-US" sz="2800" b="0" i="0" dirty="0">
                <a:solidFill>
                  <a:srgbClr val="FF7C80"/>
                </a:solidFill>
              </a:rPr>
              <a:t>, </a:t>
            </a:r>
            <a:r>
              <a:rPr lang="en-US" sz="2800" b="0" i="0" dirty="0" err="1">
                <a:solidFill>
                  <a:srgbClr val="FF7C80"/>
                </a:solidFill>
              </a:rPr>
              <a:t>axit</a:t>
            </a:r>
            <a:r>
              <a:rPr lang="en-US" sz="2800" b="0" i="0" dirty="0">
                <a:solidFill>
                  <a:srgbClr val="FF7C80"/>
                </a:solidFill>
              </a:rPr>
              <a:t> nu)</a:t>
            </a:r>
          </a:p>
        </p:txBody>
      </p:sp>
      <p:sp>
        <p:nvSpPr>
          <p:cNvPr id="13322" name="Line 10"/>
          <p:cNvSpPr>
            <a:spLocks noChangeShapeType="1"/>
          </p:cNvSpPr>
          <p:nvPr/>
        </p:nvSpPr>
        <p:spPr bwMode="auto">
          <a:xfrm>
            <a:off x="2362200" y="2590800"/>
            <a:ext cx="17526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3323" name="Line 11"/>
          <p:cNvSpPr>
            <a:spLocks noChangeShapeType="1"/>
          </p:cNvSpPr>
          <p:nvPr/>
        </p:nvSpPr>
        <p:spPr bwMode="auto">
          <a:xfrm>
            <a:off x="6096000" y="2590800"/>
            <a:ext cx="1152525"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3327" name="Text Box 15"/>
          <p:cNvSpPr txBox="1">
            <a:spLocks noChangeArrowheads="1"/>
          </p:cNvSpPr>
          <p:nvPr/>
        </p:nvSpPr>
        <p:spPr bwMode="auto">
          <a:xfrm>
            <a:off x="212725" y="3775075"/>
            <a:ext cx="8702675"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i="1">
                <a:solidFill>
                  <a:schemeClr val="tx1"/>
                </a:solidFill>
                <a:latin typeface="Times New Roman" pitchFamily="18" charset="0"/>
                <a:cs typeface="Times New Roman" pitchFamily="18" charset="0"/>
              </a:defRPr>
            </a:lvl1pPr>
            <a:lvl2pPr marL="742950" indent="-285750" eaLnBrk="0" hangingPunct="0">
              <a:defRPr sz="2400" b="1" i="1">
                <a:solidFill>
                  <a:schemeClr val="tx1"/>
                </a:solidFill>
                <a:latin typeface="Times New Roman" pitchFamily="18" charset="0"/>
                <a:cs typeface="Times New Roman" pitchFamily="18" charset="0"/>
              </a:defRPr>
            </a:lvl2pPr>
            <a:lvl3pPr marL="1143000" indent="-228600" eaLnBrk="0" hangingPunct="0">
              <a:defRPr sz="2400" b="1" i="1">
                <a:solidFill>
                  <a:schemeClr val="tx1"/>
                </a:solidFill>
                <a:latin typeface="Times New Roman" pitchFamily="18" charset="0"/>
                <a:cs typeface="Times New Roman" pitchFamily="18" charset="0"/>
              </a:defRPr>
            </a:lvl3pPr>
            <a:lvl4pPr marL="1600200" indent="-228600" eaLnBrk="0" hangingPunct="0">
              <a:defRPr sz="2400" b="1" i="1">
                <a:solidFill>
                  <a:schemeClr val="tx1"/>
                </a:solidFill>
                <a:latin typeface="Times New Roman" pitchFamily="18" charset="0"/>
                <a:cs typeface="Times New Roman" pitchFamily="18" charset="0"/>
              </a:defRPr>
            </a:lvl4pPr>
            <a:lvl5pPr marL="2057400" indent="-228600" eaLnBrk="0" hangingPunct="0">
              <a:defRPr sz="2400" b="1" i="1">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b="1" i="1">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b="1" i="1">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b="1" i="1">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b="1" i="1">
                <a:solidFill>
                  <a:schemeClr val="tx1"/>
                </a:solidFill>
                <a:latin typeface="Times New Roman" pitchFamily="18" charset="0"/>
                <a:cs typeface="Times New Roman" pitchFamily="18" charset="0"/>
              </a:defRPr>
            </a:lvl9pPr>
          </a:lstStyle>
          <a:p>
            <a:pPr algn="just" eaLnBrk="1" hangingPunct="1">
              <a:buFontTx/>
              <a:buChar char="-"/>
            </a:pPr>
            <a:r>
              <a:rPr lang="nb-NO" i="0"/>
              <a:t>Trong đó: ARN xuất hiện trước ADN và là Vật chất DT đầu tiên vì ARN có cấu trúc đơn giản, có thể nhân đôi mà không cần Enzim. </a:t>
            </a:r>
          </a:p>
          <a:p>
            <a:pPr algn="just" eaLnBrk="1" hangingPunct="1">
              <a:buFontTx/>
              <a:buChar char="-"/>
            </a:pPr>
            <a:r>
              <a:rPr lang="nb-NO" i="0"/>
              <a:t> Khi ADN xuất hiện </a:t>
            </a:r>
            <a:r>
              <a:rPr lang="nl-NL" i="0">
                <a:sym typeface="Wingdings" pitchFamily="2" charset="2"/>
              </a:rPr>
              <a:t></a:t>
            </a:r>
            <a:r>
              <a:rPr lang="nb-NO" i="0"/>
              <a:t> nhanh chóng thay thế ARN làm VCDT vì có cấu trúc bền vững hơn, khả năng phiên mã chính xác hơn. </a:t>
            </a:r>
          </a:p>
        </p:txBody>
      </p:sp>
      <p:sp>
        <p:nvSpPr>
          <p:cNvPr id="12298" name="WordArt 16"/>
          <p:cNvSpPr>
            <a:spLocks noChangeArrowheads="1" noChangeShapeType="1" noTextEdit="1"/>
          </p:cNvSpPr>
          <p:nvPr/>
        </p:nvSpPr>
        <p:spPr bwMode="auto">
          <a:xfrm>
            <a:off x="381000" y="0"/>
            <a:ext cx="7924800" cy="533400"/>
          </a:xfrm>
          <a:prstGeom prst="rect">
            <a:avLst/>
          </a:prstGeom>
        </p:spPr>
        <p:txBody>
          <a:bodyPr wrap="none" fromWordArt="1">
            <a:prstTxWarp prst="textPlain">
              <a:avLst>
                <a:gd name="adj" fmla="val 49676"/>
              </a:avLst>
            </a:prstTxWarp>
          </a:bodyPr>
          <a:lstStyle/>
          <a:p>
            <a:pPr algn="ctr"/>
            <a:endParaRPr lang="vi-VN" sz="3600" kern="10">
              <a:ln w="9525">
                <a:solidFill>
                  <a:srgbClr val="000000"/>
                </a:solidFill>
                <a:round/>
                <a:headEnd/>
                <a:tailEnd/>
              </a:ln>
              <a:solidFill>
                <a:schemeClr val="accent1"/>
              </a:solidFill>
              <a:effectLst>
                <a:outerShdw dist="35921" dir="2700000" algn="ctr" rotWithShape="0">
                  <a:srgbClr val="808080">
                    <a:alpha val="79999"/>
                  </a:srgbClr>
                </a:outerShdw>
              </a:effectLst>
              <a:latin typeface="Times New Roman"/>
              <a:cs typeface="Times New Roman"/>
            </a:endParaRPr>
          </a:p>
        </p:txBody>
      </p:sp>
      <p:sp>
        <p:nvSpPr>
          <p:cNvPr id="2" name="Rectangle 1"/>
          <p:cNvSpPr/>
          <p:nvPr/>
        </p:nvSpPr>
        <p:spPr>
          <a:xfrm>
            <a:off x="228600" y="381000"/>
            <a:ext cx="8534400" cy="6858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200" b="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Giai</a:t>
            </a:r>
            <a:r>
              <a:rPr lang="en-US" sz="32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3200" b="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đoạn</a:t>
            </a:r>
            <a:r>
              <a:rPr lang="en-US" sz="32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3200" b="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này</a:t>
            </a:r>
            <a:r>
              <a:rPr lang="en-US" sz="32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3200" b="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được</a:t>
            </a:r>
            <a:r>
              <a:rPr lang="en-US" sz="32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3200" b="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sơ</a:t>
            </a:r>
            <a:r>
              <a:rPr lang="en-US" sz="32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3200" b="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đồ</a:t>
            </a:r>
            <a:r>
              <a:rPr lang="en-US" sz="32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3200" b="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hóa</a:t>
            </a:r>
            <a:r>
              <a:rPr lang="en-US" sz="32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3200" b="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như</a:t>
            </a:r>
            <a:r>
              <a:rPr lang="en-US" sz="32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3200" b="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sau</a:t>
            </a:r>
            <a:r>
              <a:rPr lang="en-US" sz="32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a:t>
            </a:r>
            <a:endParaRPr lang="vi-VN" sz="3200" b="0" dirty="0">
              <a:ln w="18415" cmpd="sng">
                <a:solidFill>
                  <a:srgbClr val="FFFFFF"/>
                </a:solidFill>
                <a:prstDash val="solid"/>
              </a:ln>
              <a:solidFill>
                <a:srgbClr val="FFFFFF"/>
              </a:solidFill>
              <a:effectLst>
                <a:outerShdw blurRad="63500" dir="3600000" algn="tl" rotWithShape="0">
                  <a:srgbClr val="000000">
                    <a:alpha val="70000"/>
                  </a:srgbClr>
                </a:outerShdw>
              </a:effectLst>
              <a:cs typeface="Times New Roman"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p:cTn id="7" dur="500" fill="hold"/>
                                        <p:tgtEl>
                                          <p:spTgt spid="13317"/>
                                        </p:tgtEl>
                                        <p:attrNameLst>
                                          <p:attrName>ppt_w</p:attrName>
                                        </p:attrNameLst>
                                      </p:cBhvr>
                                      <p:tavLst>
                                        <p:tav tm="0">
                                          <p:val>
                                            <p:strVal val="#ppt_w*0.70"/>
                                          </p:val>
                                        </p:tav>
                                        <p:tav tm="100000">
                                          <p:val>
                                            <p:strVal val="#ppt_w"/>
                                          </p:val>
                                        </p:tav>
                                      </p:tavLst>
                                    </p:anim>
                                    <p:anim calcmode="lin" valueType="num">
                                      <p:cBhvr>
                                        <p:cTn id="8" dur="500" fill="hold"/>
                                        <p:tgtEl>
                                          <p:spTgt spid="13317"/>
                                        </p:tgtEl>
                                        <p:attrNameLst>
                                          <p:attrName>ppt_h</p:attrName>
                                        </p:attrNameLst>
                                      </p:cBhvr>
                                      <p:tavLst>
                                        <p:tav tm="0">
                                          <p:val>
                                            <p:strVal val="#ppt_h"/>
                                          </p:val>
                                        </p:tav>
                                        <p:tav tm="100000">
                                          <p:val>
                                            <p:strVal val="#ppt_h"/>
                                          </p:val>
                                        </p:tav>
                                      </p:tavLst>
                                    </p:anim>
                                    <p:animEffect transition="in" filter="fade">
                                      <p:cBhvr>
                                        <p:cTn id="9" dur="500"/>
                                        <p:tgtEl>
                                          <p:spTgt spid="1331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13318"/>
                                        </p:tgtEl>
                                        <p:attrNameLst>
                                          <p:attrName>style.visibility</p:attrName>
                                        </p:attrNameLst>
                                      </p:cBhvr>
                                      <p:to>
                                        <p:strVal val="visible"/>
                                      </p:to>
                                    </p:set>
                                    <p:animEffect transition="in" filter="blinds(horizontal)">
                                      <p:cBhvr>
                                        <p:cTn id="14" dur="500"/>
                                        <p:tgtEl>
                                          <p:spTgt spid="1331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13322"/>
                                        </p:tgtEl>
                                        <p:attrNameLst>
                                          <p:attrName>style.visibility</p:attrName>
                                        </p:attrNameLst>
                                      </p:cBhvr>
                                      <p:to>
                                        <p:strVal val="visible"/>
                                      </p:to>
                                    </p:set>
                                    <p:anim calcmode="lin" valueType="num">
                                      <p:cBhvr>
                                        <p:cTn id="19" dur="500" fill="hold"/>
                                        <p:tgtEl>
                                          <p:spTgt spid="13322"/>
                                        </p:tgtEl>
                                        <p:attrNameLst>
                                          <p:attrName>ppt_x</p:attrName>
                                        </p:attrNameLst>
                                      </p:cBhvr>
                                      <p:tavLst>
                                        <p:tav tm="0">
                                          <p:val>
                                            <p:strVal val="#ppt_x-.2"/>
                                          </p:val>
                                        </p:tav>
                                        <p:tav tm="100000">
                                          <p:val>
                                            <p:strVal val="#ppt_x"/>
                                          </p:val>
                                        </p:tav>
                                      </p:tavLst>
                                    </p:anim>
                                    <p:anim calcmode="lin" valueType="num">
                                      <p:cBhvr>
                                        <p:cTn id="20" dur="500" fill="hold"/>
                                        <p:tgtEl>
                                          <p:spTgt spid="13322"/>
                                        </p:tgtEl>
                                        <p:attrNameLst>
                                          <p:attrName>ppt_y</p:attrName>
                                        </p:attrNameLst>
                                      </p:cBhvr>
                                      <p:tavLst>
                                        <p:tav tm="0">
                                          <p:val>
                                            <p:strVal val="#ppt_y"/>
                                          </p:val>
                                        </p:tav>
                                        <p:tav tm="100000">
                                          <p:val>
                                            <p:strVal val="#ppt_y"/>
                                          </p:val>
                                        </p:tav>
                                      </p:tavLst>
                                    </p:anim>
                                    <p:animEffect transition="in" filter="wipe(right)" prLst="gradientSize: 0.1">
                                      <p:cBhvr>
                                        <p:cTn id="21" dur="500"/>
                                        <p:tgtEl>
                                          <p:spTgt spid="1332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13319"/>
                                        </p:tgtEl>
                                        <p:attrNameLst>
                                          <p:attrName>style.visibility</p:attrName>
                                        </p:attrNameLst>
                                      </p:cBhvr>
                                      <p:to>
                                        <p:strVal val="visible"/>
                                      </p:to>
                                    </p:set>
                                    <p:anim calcmode="lin" valueType="num">
                                      <p:cBhvr>
                                        <p:cTn id="26" dur="500" fill="hold"/>
                                        <p:tgtEl>
                                          <p:spTgt spid="13319"/>
                                        </p:tgtEl>
                                        <p:attrNameLst>
                                          <p:attrName>ppt_w</p:attrName>
                                        </p:attrNameLst>
                                      </p:cBhvr>
                                      <p:tavLst>
                                        <p:tav tm="0">
                                          <p:val>
                                            <p:strVal val="#ppt_w*0.70"/>
                                          </p:val>
                                        </p:tav>
                                        <p:tav tm="100000">
                                          <p:val>
                                            <p:strVal val="#ppt_w"/>
                                          </p:val>
                                        </p:tav>
                                      </p:tavLst>
                                    </p:anim>
                                    <p:anim calcmode="lin" valueType="num">
                                      <p:cBhvr>
                                        <p:cTn id="27" dur="500" fill="hold"/>
                                        <p:tgtEl>
                                          <p:spTgt spid="13319"/>
                                        </p:tgtEl>
                                        <p:attrNameLst>
                                          <p:attrName>ppt_h</p:attrName>
                                        </p:attrNameLst>
                                      </p:cBhvr>
                                      <p:tavLst>
                                        <p:tav tm="0">
                                          <p:val>
                                            <p:strVal val="#ppt_h"/>
                                          </p:val>
                                        </p:tav>
                                        <p:tav tm="100000">
                                          <p:val>
                                            <p:strVal val="#ppt_h"/>
                                          </p:val>
                                        </p:tav>
                                      </p:tavLst>
                                    </p:anim>
                                    <p:animEffect transition="in" filter="fade">
                                      <p:cBhvr>
                                        <p:cTn id="28" dur="500"/>
                                        <p:tgtEl>
                                          <p:spTgt spid="13319"/>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9" presetClass="entr" presetSubtype="0" fill="hold" grpId="0" nodeType="clickEffect">
                                  <p:stCondLst>
                                    <p:cond delay="0"/>
                                  </p:stCondLst>
                                  <p:childTnLst>
                                    <p:set>
                                      <p:cBhvr>
                                        <p:cTn id="32" dur="1" fill="hold">
                                          <p:stCondLst>
                                            <p:cond delay="0"/>
                                          </p:stCondLst>
                                        </p:cTn>
                                        <p:tgtEl>
                                          <p:spTgt spid="13320"/>
                                        </p:tgtEl>
                                        <p:attrNameLst>
                                          <p:attrName>style.visibility</p:attrName>
                                        </p:attrNameLst>
                                      </p:cBhvr>
                                      <p:to>
                                        <p:strVal val="visible"/>
                                      </p:to>
                                    </p:set>
                                    <p:anim calcmode="lin" valueType="num">
                                      <p:cBhvr>
                                        <p:cTn id="33" dur="500" fill="hold"/>
                                        <p:tgtEl>
                                          <p:spTgt spid="13320"/>
                                        </p:tgtEl>
                                        <p:attrNameLst>
                                          <p:attrName>ppt_x</p:attrName>
                                        </p:attrNameLst>
                                      </p:cBhvr>
                                      <p:tavLst>
                                        <p:tav tm="0">
                                          <p:val>
                                            <p:strVal val="#ppt_x-.2"/>
                                          </p:val>
                                        </p:tav>
                                        <p:tav tm="100000">
                                          <p:val>
                                            <p:strVal val="#ppt_x"/>
                                          </p:val>
                                        </p:tav>
                                      </p:tavLst>
                                    </p:anim>
                                    <p:anim calcmode="lin" valueType="num">
                                      <p:cBhvr>
                                        <p:cTn id="34" dur="500" fill="hold"/>
                                        <p:tgtEl>
                                          <p:spTgt spid="13320"/>
                                        </p:tgtEl>
                                        <p:attrNameLst>
                                          <p:attrName>ppt_y</p:attrName>
                                        </p:attrNameLst>
                                      </p:cBhvr>
                                      <p:tavLst>
                                        <p:tav tm="0">
                                          <p:val>
                                            <p:strVal val="#ppt_y"/>
                                          </p:val>
                                        </p:tav>
                                        <p:tav tm="100000">
                                          <p:val>
                                            <p:strVal val="#ppt_y"/>
                                          </p:val>
                                        </p:tav>
                                      </p:tavLst>
                                    </p:anim>
                                    <p:animEffect transition="in" filter="wipe(right)" prLst="gradientSize: 0.1">
                                      <p:cBhvr>
                                        <p:cTn id="35" dur="500"/>
                                        <p:tgtEl>
                                          <p:spTgt spid="13320"/>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9" presetClass="entr" presetSubtype="0" fill="hold" grpId="0" nodeType="clickEffect">
                                  <p:stCondLst>
                                    <p:cond delay="0"/>
                                  </p:stCondLst>
                                  <p:childTnLst>
                                    <p:set>
                                      <p:cBhvr>
                                        <p:cTn id="39" dur="1" fill="hold">
                                          <p:stCondLst>
                                            <p:cond delay="0"/>
                                          </p:stCondLst>
                                        </p:cTn>
                                        <p:tgtEl>
                                          <p:spTgt spid="13323"/>
                                        </p:tgtEl>
                                        <p:attrNameLst>
                                          <p:attrName>style.visibility</p:attrName>
                                        </p:attrNameLst>
                                      </p:cBhvr>
                                      <p:to>
                                        <p:strVal val="visible"/>
                                      </p:to>
                                    </p:set>
                                    <p:anim calcmode="lin" valueType="num">
                                      <p:cBhvr>
                                        <p:cTn id="40" dur="500" fill="hold"/>
                                        <p:tgtEl>
                                          <p:spTgt spid="13323"/>
                                        </p:tgtEl>
                                        <p:attrNameLst>
                                          <p:attrName>ppt_x</p:attrName>
                                        </p:attrNameLst>
                                      </p:cBhvr>
                                      <p:tavLst>
                                        <p:tav tm="0">
                                          <p:val>
                                            <p:strVal val="#ppt_x-.2"/>
                                          </p:val>
                                        </p:tav>
                                        <p:tav tm="100000">
                                          <p:val>
                                            <p:strVal val="#ppt_x"/>
                                          </p:val>
                                        </p:tav>
                                      </p:tavLst>
                                    </p:anim>
                                    <p:anim calcmode="lin" valueType="num">
                                      <p:cBhvr>
                                        <p:cTn id="41" dur="500" fill="hold"/>
                                        <p:tgtEl>
                                          <p:spTgt spid="13323"/>
                                        </p:tgtEl>
                                        <p:attrNameLst>
                                          <p:attrName>ppt_y</p:attrName>
                                        </p:attrNameLst>
                                      </p:cBhvr>
                                      <p:tavLst>
                                        <p:tav tm="0">
                                          <p:val>
                                            <p:strVal val="#ppt_y"/>
                                          </p:val>
                                        </p:tav>
                                        <p:tav tm="100000">
                                          <p:val>
                                            <p:strVal val="#ppt_y"/>
                                          </p:val>
                                        </p:tav>
                                      </p:tavLst>
                                    </p:anim>
                                    <p:animEffect transition="in" filter="wipe(right)" prLst="gradientSize: 0.1">
                                      <p:cBhvr>
                                        <p:cTn id="42" dur="500"/>
                                        <p:tgtEl>
                                          <p:spTgt spid="1332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5" presetClass="entr" presetSubtype="0" fill="hold" grpId="0" nodeType="clickEffect">
                                  <p:stCondLst>
                                    <p:cond delay="0"/>
                                  </p:stCondLst>
                                  <p:childTnLst>
                                    <p:set>
                                      <p:cBhvr>
                                        <p:cTn id="46" dur="1" fill="hold">
                                          <p:stCondLst>
                                            <p:cond delay="0"/>
                                          </p:stCondLst>
                                        </p:cTn>
                                        <p:tgtEl>
                                          <p:spTgt spid="13321"/>
                                        </p:tgtEl>
                                        <p:attrNameLst>
                                          <p:attrName>style.visibility</p:attrName>
                                        </p:attrNameLst>
                                      </p:cBhvr>
                                      <p:to>
                                        <p:strVal val="visible"/>
                                      </p:to>
                                    </p:set>
                                    <p:anim calcmode="lin" valueType="num">
                                      <p:cBhvr>
                                        <p:cTn id="47" dur="500" fill="hold"/>
                                        <p:tgtEl>
                                          <p:spTgt spid="13321"/>
                                        </p:tgtEl>
                                        <p:attrNameLst>
                                          <p:attrName>ppt_w</p:attrName>
                                        </p:attrNameLst>
                                      </p:cBhvr>
                                      <p:tavLst>
                                        <p:tav tm="0">
                                          <p:val>
                                            <p:strVal val="#ppt_w*0.70"/>
                                          </p:val>
                                        </p:tav>
                                        <p:tav tm="100000">
                                          <p:val>
                                            <p:strVal val="#ppt_w"/>
                                          </p:val>
                                        </p:tav>
                                      </p:tavLst>
                                    </p:anim>
                                    <p:anim calcmode="lin" valueType="num">
                                      <p:cBhvr>
                                        <p:cTn id="48" dur="500" fill="hold"/>
                                        <p:tgtEl>
                                          <p:spTgt spid="13321"/>
                                        </p:tgtEl>
                                        <p:attrNameLst>
                                          <p:attrName>ppt_h</p:attrName>
                                        </p:attrNameLst>
                                      </p:cBhvr>
                                      <p:tavLst>
                                        <p:tav tm="0">
                                          <p:val>
                                            <p:strVal val="#ppt_h"/>
                                          </p:val>
                                        </p:tav>
                                        <p:tav tm="100000">
                                          <p:val>
                                            <p:strVal val="#ppt_h"/>
                                          </p:val>
                                        </p:tav>
                                      </p:tavLst>
                                    </p:anim>
                                    <p:animEffect transition="in" filter="fade">
                                      <p:cBhvr>
                                        <p:cTn id="49" dur="500"/>
                                        <p:tgtEl>
                                          <p:spTgt spid="13321"/>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ntr" presetSubtype="0" fill="hold" nodeType="clickEffect">
                                  <p:stCondLst>
                                    <p:cond delay="0"/>
                                  </p:stCondLst>
                                  <p:childTnLst>
                                    <p:set>
                                      <p:cBhvr>
                                        <p:cTn id="53" dur="1" fill="hold">
                                          <p:stCondLst>
                                            <p:cond delay="0"/>
                                          </p:stCondLst>
                                        </p:cTn>
                                        <p:tgtEl>
                                          <p:spTgt spid="13327">
                                            <p:txEl>
                                              <p:pRg st="0" end="0"/>
                                            </p:txEl>
                                          </p:spTgt>
                                        </p:tgtEl>
                                        <p:attrNameLst>
                                          <p:attrName>style.visibility</p:attrName>
                                        </p:attrNameLst>
                                      </p:cBhvr>
                                      <p:to>
                                        <p:strVal val="visible"/>
                                      </p:to>
                                    </p:set>
                                    <p:animEffect transition="in" filter="fade">
                                      <p:cBhvr>
                                        <p:cTn id="54" dur="500"/>
                                        <p:tgtEl>
                                          <p:spTgt spid="13327">
                                            <p:txEl>
                                              <p:pRg st="0" end="0"/>
                                            </p:txEl>
                                          </p:spTgt>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6" presetClass="entr" presetSubtype="21" fill="hold" nodeType="clickEffect">
                                  <p:stCondLst>
                                    <p:cond delay="0"/>
                                  </p:stCondLst>
                                  <p:childTnLst>
                                    <p:set>
                                      <p:cBhvr>
                                        <p:cTn id="58" dur="1" fill="hold">
                                          <p:stCondLst>
                                            <p:cond delay="0"/>
                                          </p:stCondLst>
                                        </p:cTn>
                                        <p:tgtEl>
                                          <p:spTgt spid="13327">
                                            <p:txEl>
                                              <p:pRg st="1" end="1"/>
                                            </p:txEl>
                                          </p:spTgt>
                                        </p:tgtEl>
                                        <p:attrNameLst>
                                          <p:attrName>style.visibility</p:attrName>
                                        </p:attrNameLst>
                                      </p:cBhvr>
                                      <p:to>
                                        <p:strVal val="visible"/>
                                      </p:to>
                                    </p:set>
                                    <p:animEffect transition="in" filter="barn(inVertical)">
                                      <p:cBhvr>
                                        <p:cTn id="59" dur="500"/>
                                        <p:tgtEl>
                                          <p:spTgt spid="133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p:bldP spid="13319" grpId="0" animBg="1"/>
      <p:bldP spid="13320" grpId="0"/>
      <p:bldP spid="13321" grpId="0" animBg="1"/>
      <p:bldP spid="13322" grpId="0" animBg="1"/>
      <p:bldP spid="133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3" name="Picture 5" descr="216_proteinoi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175" y="2833688"/>
            <a:ext cx="5754688"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6" descr="Proteinoids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2903538"/>
            <a:ext cx="2895600" cy="305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Text Box 7"/>
          <p:cNvSpPr txBox="1">
            <a:spLocks noChangeArrowheads="1"/>
          </p:cNvSpPr>
          <p:nvPr/>
        </p:nvSpPr>
        <p:spPr bwMode="auto">
          <a:xfrm>
            <a:off x="984250" y="6180138"/>
            <a:ext cx="7391400" cy="3381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i="1">
                <a:solidFill>
                  <a:schemeClr val="tx1"/>
                </a:solidFill>
                <a:latin typeface="Times New Roman" pitchFamily="18" charset="0"/>
                <a:cs typeface="Times New Roman" pitchFamily="18" charset="0"/>
              </a:defRPr>
            </a:lvl1pPr>
            <a:lvl2pPr marL="742950" indent="-285750" eaLnBrk="0" hangingPunct="0">
              <a:defRPr sz="2400" b="1" i="1">
                <a:solidFill>
                  <a:schemeClr val="tx1"/>
                </a:solidFill>
                <a:latin typeface="Times New Roman" pitchFamily="18" charset="0"/>
                <a:cs typeface="Times New Roman" pitchFamily="18" charset="0"/>
              </a:defRPr>
            </a:lvl2pPr>
            <a:lvl3pPr marL="1143000" indent="-228600" eaLnBrk="0" hangingPunct="0">
              <a:defRPr sz="2400" b="1" i="1">
                <a:solidFill>
                  <a:schemeClr val="tx1"/>
                </a:solidFill>
                <a:latin typeface="Times New Roman" pitchFamily="18" charset="0"/>
                <a:cs typeface="Times New Roman" pitchFamily="18" charset="0"/>
              </a:defRPr>
            </a:lvl3pPr>
            <a:lvl4pPr marL="1600200" indent="-228600" eaLnBrk="0" hangingPunct="0">
              <a:defRPr sz="2400" b="1" i="1">
                <a:solidFill>
                  <a:schemeClr val="tx1"/>
                </a:solidFill>
                <a:latin typeface="Times New Roman" pitchFamily="18" charset="0"/>
                <a:cs typeface="Times New Roman" pitchFamily="18" charset="0"/>
              </a:defRPr>
            </a:lvl4pPr>
            <a:lvl5pPr marL="2057400" indent="-228600" eaLnBrk="0" hangingPunct="0">
              <a:defRPr sz="2400" b="1" i="1">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b="1" i="1">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b="1" i="1">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b="1" i="1">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b="1" i="1">
                <a:solidFill>
                  <a:schemeClr val="tx1"/>
                </a:solidFill>
                <a:latin typeface="Times New Roman" pitchFamily="18" charset="0"/>
                <a:cs typeface="Times New Roman" pitchFamily="18" charset="0"/>
              </a:defRPr>
            </a:lvl9pPr>
          </a:lstStyle>
          <a:p>
            <a:pPr eaLnBrk="1" hangingPunct="1">
              <a:spcBef>
                <a:spcPct val="50000"/>
              </a:spcBef>
            </a:pPr>
            <a:r>
              <a:rPr lang="en-US" sz="1600" i="0">
                <a:latin typeface="Arial" charset="0"/>
                <a:cs typeface="Arial" charset="0"/>
              </a:rPr>
              <a:t>Hình: sự kết hợp của các phân tử hữu cơ tạo nên các đại phân tử hữu cơ</a:t>
            </a:r>
          </a:p>
        </p:txBody>
      </p:sp>
      <p:sp>
        <p:nvSpPr>
          <p:cNvPr id="13317" name="WordArt 11"/>
          <p:cNvSpPr>
            <a:spLocks noChangeArrowheads="1" noChangeShapeType="1" noTextEdit="1"/>
          </p:cNvSpPr>
          <p:nvPr/>
        </p:nvSpPr>
        <p:spPr bwMode="auto">
          <a:xfrm>
            <a:off x="381000" y="0"/>
            <a:ext cx="7924800" cy="533400"/>
          </a:xfrm>
          <a:prstGeom prst="rect">
            <a:avLst/>
          </a:prstGeom>
        </p:spPr>
        <p:txBody>
          <a:bodyPr wrap="none" fromWordArt="1">
            <a:prstTxWarp prst="textPlain">
              <a:avLst>
                <a:gd name="adj" fmla="val 49676"/>
              </a:avLst>
            </a:prstTxWarp>
          </a:bodyPr>
          <a:lstStyle/>
          <a:p>
            <a:pPr algn="ctr"/>
            <a:endParaRPr lang="vi-VN" sz="3600" kern="10">
              <a:ln w="9525">
                <a:solidFill>
                  <a:srgbClr val="000000"/>
                </a:solidFill>
                <a:round/>
                <a:headEnd/>
                <a:tailEnd/>
              </a:ln>
              <a:solidFill>
                <a:schemeClr val="accent1"/>
              </a:solidFill>
              <a:effectLst>
                <a:outerShdw dist="35921" dir="2700000" algn="ctr" rotWithShape="0">
                  <a:srgbClr val="808080">
                    <a:alpha val="79999"/>
                  </a:srgbClr>
                </a:outerShdw>
              </a:effectLst>
              <a:latin typeface="Times New Roman"/>
              <a:cs typeface="Times New Roman"/>
            </a:endParaRPr>
          </a:p>
        </p:txBody>
      </p:sp>
      <p:sp>
        <p:nvSpPr>
          <p:cNvPr id="12300" name="Text Box 12"/>
          <p:cNvSpPr txBox="1">
            <a:spLocks noChangeArrowheads="1"/>
          </p:cNvSpPr>
          <p:nvPr/>
        </p:nvSpPr>
        <p:spPr bwMode="auto">
          <a:xfrm>
            <a:off x="130429" y="152400"/>
            <a:ext cx="885507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nb-NO" sz="3200" b="0" dirty="0">
                <a:ln w="18415" cmpd="sng">
                  <a:solidFill>
                    <a:srgbClr val="FFFFFF"/>
                  </a:solidFill>
                  <a:prstDash val="solid"/>
                </a:ln>
                <a:solidFill>
                  <a:srgbClr val="FFFFFF"/>
                </a:solidFill>
                <a:effectLst>
                  <a:outerShdw blurRad="63500" dir="3600000" algn="tl" rotWithShape="0">
                    <a:srgbClr val="000000">
                      <a:alpha val="70000"/>
                    </a:srgbClr>
                  </a:outerShdw>
                </a:effectLst>
              </a:rPr>
              <a:t>* Hình thành các  đại phân tử hữu cơ từ các hợp chất hữu cơ đơn giản bằng con đường trùng phân: </a:t>
            </a:r>
          </a:p>
        </p:txBody>
      </p:sp>
      <p:sp>
        <p:nvSpPr>
          <p:cNvPr id="2" name="Rectangle 1"/>
          <p:cNvSpPr/>
          <p:nvPr/>
        </p:nvSpPr>
        <p:spPr>
          <a:xfrm>
            <a:off x="252413" y="1524000"/>
            <a:ext cx="8610600" cy="990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nb-NO" sz="2300" b="0" i="0" dirty="0">
                <a:latin typeface="Arial" pitchFamily="34" charset="0"/>
                <a:cs typeface="Arial" pitchFamily="34" charset="0"/>
              </a:rPr>
              <a:t>Từ aa </a:t>
            </a:r>
            <a:r>
              <a:rPr lang="nl-NL" sz="2300" b="0" i="0" dirty="0">
                <a:latin typeface="Arial" pitchFamily="34" charset="0"/>
                <a:cs typeface="Arial" pitchFamily="34" charset="0"/>
                <a:sym typeface="Wingdings" pitchFamily="2" charset="2"/>
              </a:rPr>
              <a:t></a:t>
            </a:r>
            <a:r>
              <a:rPr lang="nb-NO" sz="2300" b="0" i="0" dirty="0">
                <a:latin typeface="Arial" pitchFamily="34" charset="0"/>
                <a:cs typeface="Arial" pitchFamily="34" charset="0"/>
              </a:rPr>
              <a:t> Polipeptit </a:t>
            </a:r>
            <a:r>
              <a:rPr lang="nl-NL" sz="2300" b="0" i="0" dirty="0">
                <a:latin typeface="Arial" pitchFamily="34" charset="0"/>
                <a:cs typeface="Arial" pitchFamily="34" charset="0"/>
                <a:sym typeface="Wingdings" pitchFamily="2" charset="2"/>
              </a:rPr>
              <a:t></a:t>
            </a:r>
            <a:r>
              <a:rPr lang="nb-NO" sz="2300" b="0" i="0" dirty="0">
                <a:latin typeface="Arial" pitchFamily="34" charset="0"/>
                <a:cs typeface="Arial" pitchFamily="34" charset="0"/>
              </a:rPr>
              <a:t> Pr; Từ Nu</a:t>
            </a:r>
            <a:r>
              <a:rPr lang="nl-NL" sz="2300" b="0" i="0" dirty="0">
                <a:latin typeface="Arial" pitchFamily="34" charset="0"/>
                <a:cs typeface="Arial" pitchFamily="34" charset="0"/>
                <a:sym typeface="Wingdings" pitchFamily="2" charset="2"/>
              </a:rPr>
              <a:t></a:t>
            </a:r>
            <a:r>
              <a:rPr lang="nb-NO" sz="2300" b="0" i="0" dirty="0">
                <a:latin typeface="Arial" pitchFamily="34" charset="0"/>
                <a:cs typeface="Arial" pitchFamily="34" charset="0"/>
              </a:rPr>
              <a:t> aN; Từ đường đơn </a:t>
            </a:r>
            <a:r>
              <a:rPr lang="nl-NL" sz="2300" b="0" i="0" dirty="0">
                <a:latin typeface="Arial" pitchFamily="34" charset="0"/>
                <a:cs typeface="Arial" pitchFamily="34" charset="0"/>
                <a:sym typeface="Wingdings" pitchFamily="2" charset="2"/>
              </a:rPr>
              <a:t></a:t>
            </a:r>
            <a:r>
              <a:rPr lang="nb-NO" sz="2300" b="0" i="0" dirty="0">
                <a:latin typeface="Arial" pitchFamily="34" charset="0"/>
                <a:cs typeface="Arial" pitchFamily="34" charset="0"/>
              </a:rPr>
              <a:t> đường đa; từ axit béo </a:t>
            </a:r>
            <a:r>
              <a:rPr lang="nl-NL" sz="2300" b="0" i="0" dirty="0">
                <a:latin typeface="Arial" pitchFamily="34" charset="0"/>
                <a:cs typeface="Arial" pitchFamily="34" charset="0"/>
                <a:sym typeface="Wingdings" pitchFamily="2" charset="2"/>
              </a:rPr>
              <a:t></a:t>
            </a:r>
            <a:r>
              <a:rPr lang="nb-NO" sz="2300" b="0" i="0" dirty="0">
                <a:latin typeface="Arial" pitchFamily="34" charset="0"/>
                <a:cs typeface="Arial" pitchFamily="34" charset="0"/>
              </a:rPr>
              <a:t> Li ...  </a:t>
            </a:r>
          </a:p>
          <a:p>
            <a:pPr>
              <a:defRPr/>
            </a:pPr>
            <a:r>
              <a:rPr lang="nb-NO" sz="2300" b="0" i="0" dirty="0">
                <a:latin typeface="Arial" pitchFamily="34" charset="0"/>
                <a:cs typeface="Arial" pitchFamily="34" charset="0"/>
              </a:rPr>
              <a:t>( Thí nghiệm CM của Fox- 1950: Tạo ra pr nhiệt từ các aa).</a:t>
            </a:r>
            <a:endParaRPr lang="en-US" sz="2300" b="0" i="0" dirty="0">
              <a:latin typeface="Arial" pitchFamily="34" charset="0"/>
              <a:cs typeface="Arial"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blinds(horizontal)">
                                      <p:cBhvr>
                                        <p:cTn id="7" dur="500"/>
                                        <p:tgtEl>
                                          <p:spTgt spid="12293"/>
                                        </p:tgtEl>
                                      </p:cBhvr>
                                    </p:animEffect>
                                  </p:childTnLst>
                                </p:cTn>
                              </p:par>
                              <p:par>
                                <p:cTn id="8" presetID="3" presetClass="entr" presetSubtype="10" fill="hold" nodeType="withEffect">
                                  <p:stCondLst>
                                    <p:cond delay="0"/>
                                  </p:stCondLst>
                                  <p:childTnLst>
                                    <p:set>
                                      <p:cBhvr>
                                        <p:cTn id="9" dur="1" fill="hold">
                                          <p:stCondLst>
                                            <p:cond delay="0"/>
                                          </p:stCondLst>
                                        </p:cTn>
                                        <p:tgtEl>
                                          <p:spTgt spid="12294"/>
                                        </p:tgtEl>
                                        <p:attrNameLst>
                                          <p:attrName>style.visibility</p:attrName>
                                        </p:attrNameLst>
                                      </p:cBhvr>
                                      <p:to>
                                        <p:strVal val="visible"/>
                                      </p:to>
                                    </p:set>
                                    <p:animEffect transition="in" filter="blinds(horizontal)">
                                      <p:cBhvr>
                                        <p:cTn id="10" dur="500"/>
                                        <p:tgtEl>
                                          <p:spTgt spid="1229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12295"/>
                                        </p:tgtEl>
                                        <p:attrNameLst>
                                          <p:attrName>style.visibility</p:attrName>
                                        </p:attrNameLst>
                                      </p:cBhvr>
                                      <p:to>
                                        <p:strVal val="visible"/>
                                      </p:to>
                                    </p:set>
                                    <p:animEffect transition="in" filter="blinds(horizontal)">
                                      <p:cBhvr>
                                        <p:cTn id="15" dur="500"/>
                                        <p:tgtEl>
                                          <p:spTgt spid="12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Text Box 4"/>
          <p:cNvSpPr txBox="1">
            <a:spLocks noChangeArrowheads="1"/>
          </p:cNvSpPr>
          <p:nvPr/>
        </p:nvSpPr>
        <p:spPr bwMode="auto">
          <a:xfrm>
            <a:off x="76200" y="273050"/>
            <a:ext cx="3962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3200" b="0" dirty="0">
                <a:ln w="18415" cmpd="sng">
                  <a:solidFill>
                    <a:srgbClr val="FFFFFF"/>
                  </a:solidFill>
                  <a:prstDash val="solid"/>
                </a:ln>
                <a:solidFill>
                  <a:srgbClr val="FFFFFF"/>
                </a:solidFill>
                <a:effectLst>
                  <a:outerShdw blurRad="63500" dir="3600000" algn="tl" rotWithShape="0">
                    <a:srgbClr val="000000">
                      <a:alpha val="70000"/>
                    </a:srgbClr>
                  </a:outerShdw>
                </a:effectLst>
                <a:cs typeface="+mn-cs"/>
              </a:rPr>
              <a:t>I. </a:t>
            </a:r>
            <a:r>
              <a:rPr lang="en-US" sz="3200" b="0" dirty="0" err="1">
                <a:ln w="18415" cmpd="sng">
                  <a:solidFill>
                    <a:srgbClr val="FFFFFF"/>
                  </a:solidFill>
                  <a:prstDash val="solid"/>
                </a:ln>
                <a:solidFill>
                  <a:srgbClr val="FFFFFF"/>
                </a:solidFill>
                <a:effectLst>
                  <a:outerShdw blurRad="63500" dir="3600000" algn="tl" rotWithShape="0">
                    <a:srgbClr val="000000">
                      <a:alpha val="70000"/>
                    </a:srgbClr>
                  </a:outerShdw>
                </a:effectLst>
                <a:cs typeface="+mn-cs"/>
              </a:rPr>
              <a:t>Tiến</a:t>
            </a:r>
            <a:r>
              <a:rPr lang="en-US" sz="3200" b="0" dirty="0">
                <a:ln w="18415" cmpd="sng">
                  <a:solidFill>
                    <a:srgbClr val="FFFFFF"/>
                  </a:solidFill>
                  <a:prstDash val="solid"/>
                </a:ln>
                <a:solidFill>
                  <a:srgbClr val="FFFFFF"/>
                </a:solidFill>
                <a:effectLst>
                  <a:outerShdw blurRad="63500" dir="3600000" algn="tl" rotWithShape="0">
                    <a:srgbClr val="000000">
                      <a:alpha val="70000"/>
                    </a:srgbClr>
                  </a:outerShdw>
                </a:effectLst>
                <a:cs typeface="+mn-cs"/>
              </a:rPr>
              <a:t> </a:t>
            </a:r>
            <a:r>
              <a:rPr lang="en-US" sz="3200" b="0" dirty="0" err="1">
                <a:ln w="18415" cmpd="sng">
                  <a:solidFill>
                    <a:srgbClr val="FFFFFF"/>
                  </a:solidFill>
                  <a:prstDash val="solid"/>
                </a:ln>
                <a:solidFill>
                  <a:srgbClr val="FFFFFF"/>
                </a:solidFill>
                <a:effectLst>
                  <a:outerShdw blurRad="63500" dir="3600000" algn="tl" rotWithShape="0">
                    <a:srgbClr val="000000">
                      <a:alpha val="70000"/>
                    </a:srgbClr>
                  </a:outerShdw>
                </a:effectLst>
                <a:cs typeface="+mn-cs"/>
              </a:rPr>
              <a:t>hóa</a:t>
            </a:r>
            <a:r>
              <a:rPr lang="en-US" sz="3200" b="0" dirty="0">
                <a:ln w="18415" cmpd="sng">
                  <a:solidFill>
                    <a:srgbClr val="FFFFFF"/>
                  </a:solidFill>
                  <a:prstDash val="solid"/>
                </a:ln>
                <a:solidFill>
                  <a:srgbClr val="FFFFFF"/>
                </a:solidFill>
                <a:effectLst>
                  <a:outerShdw blurRad="63500" dir="3600000" algn="tl" rotWithShape="0">
                    <a:srgbClr val="000000">
                      <a:alpha val="70000"/>
                    </a:srgbClr>
                  </a:outerShdw>
                </a:effectLst>
                <a:cs typeface="+mn-cs"/>
              </a:rPr>
              <a:t> </a:t>
            </a:r>
            <a:r>
              <a:rPr lang="en-US" sz="3200" b="0" dirty="0" err="1">
                <a:ln w="18415" cmpd="sng">
                  <a:solidFill>
                    <a:srgbClr val="FFFFFF"/>
                  </a:solidFill>
                  <a:prstDash val="solid"/>
                </a:ln>
                <a:solidFill>
                  <a:srgbClr val="FFFFFF"/>
                </a:solidFill>
                <a:effectLst>
                  <a:outerShdw blurRad="63500" dir="3600000" algn="tl" rotWithShape="0">
                    <a:srgbClr val="000000">
                      <a:alpha val="70000"/>
                    </a:srgbClr>
                  </a:outerShdw>
                </a:effectLst>
                <a:cs typeface="+mn-cs"/>
              </a:rPr>
              <a:t>hóa</a:t>
            </a:r>
            <a:r>
              <a:rPr lang="en-US" sz="3200" b="0" dirty="0">
                <a:ln w="18415" cmpd="sng">
                  <a:solidFill>
                    <a:srgbClr val="FFFFFF"/>
                  </a:solidFill>
                  <a:prstDash val="solid"/>
                </a:ln>
                <a:solidFill>
                  <a:srgbClr val="FFFFFF"/>
                </a:solidFill>
                <a:effectLst>
                  <a:outerShdw blurRad="63500" dir="3600000" algn="tl" rotWithShape="0">
                    <a:srgbClr val="000000">
                      <a:alpha val="70000"/>
                    </a:srgbClr>
                  </a:outerShdw>
                </a:effectLst>
                <a:cs typeface="+mn-cs"/>
              </a:rPr>
              <a:t> </a:t>
            </a:r>
            <a:r>
              <a:rPr lang="en-US" sz="3200" b="0" dirty="0" err="1">
                <a:ln w="18415" cmpd="sng">
                  <a:solidFill>
                    <a:srgbClr val="FFFFFF"/>
                  </a:solidFill>
                  <a:prstDash val="solid"/>
                </a:ln>
                <a:solidFill>
                  <a:srgbClr val="FFFFFF"/>
                </a:solidFill>
                <a:effectLst>
                  <a:outerShdw blurRad="63500" dir="3600000" algn="tl" rotWithShape="0">
                    <a:srgbClr val="000000">
                      <a:alpha val="70000"/>
                    </a:srgbClr>
                  </a:outerShdw>
                </a:effectLst>
                <a:cs typeface="+mn-cs"/>
              </a:rPr>
              <a:t>học</a:t>
            </a:r>
            <a:endParaRPr lang="en-US" sz="3200" b="0" dirty="0">
              <a:ln w="18415" cmpd="sng">
                <a:solidFill>
                  <a:srgbClr val="FFFFFF"/>
                </a:solidFill>
                <a:prstDash val="solid"/>
              </a:ln>
              <a:solidFill>
                <a:srgbClr val="FFFFFF"/>
              </a:solidFill>
              <a:effectLst>
                <a:outerShdw blurRad="63500" dir="3600000" algn="tl" rotWithShape="0">
                  <a:srgbClr val="000000">
                    <a:alpha val="70000"/>
                  </a:srgbClr>
                </a:outerShdw>
              </a:effectLst>
              <a:cs typeface="+mn-cs"/>
            </a:endParaRPr>
          </a:p>
        </p:txBody>
      </p:sp>
      <p:sp>
        <p:nvSpPr>
          <p:cNvPr id="57354" name="Rectangle 10"/>
          <p:cNvSpPr>
            <a:spLocks noChangeArrowheads="1"/>
          </p:cNvSpPr>
          <p:nvPr/>
        </p:nvSpPr>
        <p:spPr bwMode="auto">
          <a:xfrm>
            <a:off x="457200" y="2438400"/>
            <a:ext cx="8153400" cy="18161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de-DE" altLang="zh-CN" sz="2800" b="0" i="0" dirty="0">
                <a:solidFill>
                  <a:srgbClr val="FF7C80"/>
                </a:solidFill>
                <a:latin typeface="Arial" charset="0"/>
                <a:ea typeface="SimSun" pitchFamily="2" charset="-122"/>
              </a:rPr>
              <a:t>Tiến hoá hoá học : quá trình hình thành các hợp chất hữu cơ theo phương thức hoá học dưới tác động của các tác nhân tự nhiên. Từ chất vô cơ </a:t>
            </a:r>
            <a:endParaRPr lang="de-DE" altLang="zh-CN" sz="2800" b="0" i="0" dirty="0" smtClean="0">
              <a:solidFill>
                <a:srgbClr val="FF7C80"/>
              </a:solidFill>
              <a:latin typeface="Arial" charset="0"/>
              <a:ea typeface="SimSun" pitchFamily="2" charset="-122"/>
            </a:endParaRPr>
          </a:p>
          <a:p>
            <a:r>
              <a:rPr lang="pt-BR" altLang="zh-CN" sz="2800" b="0" i="0" dirty="0" smtClean="0">
                <a:solidFill>
                  <a:srgbClr val="FF7C80"/>
                </a:solidFill>
                <a:latin typeface="Arial" charset="0"/>
                <a:ea typeface="SimSun" pitchFamily="2" charset="-122"/>
                <a:sym typeface="Symbol" pitchFamily="18" charset="2"/>
              </a:rPr>
              <a:t></a:t>
            </a:r>
            <a:r>
              <a:rPr lang="de-DE" altLang="zh-CN" sz="2800" b="0" i="0" dirty="0" smtClean="0">
                <a:solidFill>
                  <a:srgbClr val="FF7C80"/>
                </a:solidFill>
                <a:latin typeface="Arial" charset="0"/>
                <a:ea typeface="SimSun" pitchFamily="2" charset="-122"/>
              </a:rPr>
              <a:t> </a:t>
            </a:r>
            <a:r>
              <a:rPr lang="de-DE" altLang="zh-CN" sz="2800" b="0" i="0" dirty="0">
                <a:solidFill>
                  <a:srgbClr val="FF7C80"/>
                </a:solidFill>
                <a:latin typeface="Arial" charset="0"/>
                <a:ea typeface="SimSun" pitchFamily="2" charset="-122"/>
              </a:rPr>
              <a:t>chất hữu cơ đơn giản </a:t>
            </a:r>
            <a:r>
              <a:rPr lang="pt-BR" altLang="zh-CN" sz="2800" b="0" i="0" dirty="0">
                <a:solidFill>
                  <a:srgbClr val="FF7C80"/>
                </a:solidFill>
                <a:latin typeface="Arial" charset="0"/>
                <a:ea typeface="SimSun" pitchFamily="2" charset="-122"/>
                <a:sym typeface="Symbol" pitchFamily="18" charset="2"/>
              </a:rPr>
              <a:t></a:t>
            </a:r>
            <a:r>
              <a:rPr lang="de-DE" altLang="zh-CN" sz="2800" b="0" i="0" dirty="0">
                <a:solidFill>
                  <a:srgbClr val="FF7C80"/>
                </a:solidFill>
                <a:latin typeface="Arial" charset="0"/>
                <a:ea typeface="SimSun" pitchFamily="2" charset="-122"/>
              </a:rPr>
              <a:t> chất hữu cơ phức tạp</a:t>
            </a:r>
            <a:r>
              <a:rPr lang="en-US" altLang="zh-CN" sz="2800" b="0" i="0" dirty="0">
                <a:solidFill>
                  <a:srgbClr val="FF7C80"/>
                </a:solidFill>
                <a:latin typeface="Arial" charset="0"/>
                <a:ea typeface="SimSun" pitchFamily="2" charset="-122"/>
                <a:sym typeface="Symbol" pitchFamily="18" charset="2"/>
              </a:rPr>
              <a:t> </a:t>
            </a:r>
          </a:p>
        </p:txBody>
      </p:sp>
      <p:sp>
        <p:nvSpPr>
          <p:cNvPr id="57355" name="Text Box 11"/>
          <p:cNvSpPr txBox="1">
            <a:spLocks noChangeArrowheads="1"/>
          </p:cNvSpPr>
          <p:nvPr/>
        </p:nvSpPr>
        <p:spPr bwMode="auto">
          <a:xfrm>
            <a:off x="457200" y="4038600"/>
            <a:ext cx="8153400" cy="147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endParaRPr lang="en-US" sz="3600" b="0" i="0" dirty="0">
              <a:solidFill>
                <a:srgbClr val="FF0000"/>
              </a:solidFill>
              <a:latin typeface="Arial" charset="0"/>
              <a:cs typeface="+mn-cs"/>
            </a:endParaRPr>
          </a:p>
          <a:p>
            <a:pPr>
              <a:spcBef>
                <a:spcPct val="50000"/>
              </a:spcBef>
              <a:defRPr/>
            </a:pPr>
            <a:endParaRPr lang="en-US" sz="3600" b="0" i="0" dirty="0">
              <a:solidFill>
                <a:srgbClr val="000000"/>
              </a:solidFill>
              <a:latin typeface="Arial" charset="0"/>
              <a:cs typeface="+mn-cs"/>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57348">
                                            <p:txEl>
                                              <p:pRg st="0" end="0"/>
                                            </p:txEl>
                                          </p:spTgt>
                                        </p:tgtEl>
                                        <p:attrNameLst>
                                          <p:attrName>style.visibility</p:attrName>
                                        </p:attrNameLst>
                                      </p:cBhvr>
                                      <p:to>
                                        <p:strVal val="visible"/>
                                      </p:to>
                                    </p:set>
                                    <p:animEffect transition="in" filter="box(in)">
                                      <p:cBhvr>
                                        <p:cTn id="7" dur="500"/>
                                        <p:tgtEl>
                                          <p:spTgt spid="5734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57354">
                                            <p:txEl>
                                              <p:pRg st="0" end="0"/>
                                            </p:txEl>
                                          </p:spTgt>
                                        </p:tgtEl>
                                        <p:attrNameLst>
                                          <p:attrName>style.visibility</p:attrName>
                                        </p:attrNameLst>
                                      </p:cBhvr>
                                      <p:to>
                                        <p:strVal val="visible"/>
                                      </p:to>
                                    </p:set>
                                    <p:animEffect transition="in" filter="randombar(horizontal)">
                                      <p:cBhvr>
                                        <p:cTn id="12" dur="500"/>
                                        <p:tgtEl>
                                          <p:spTgt spid="5735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7354">
                                            <p:txEl>
                                              <p:pRg st="1" end="1"/>
                                            </p:txEl>
                                          </p:spTgt>
                                        </p:tgtEl>
                                        <p:attrNameLst>
                                          <p:attrName>style.visibility</p:attrName>
                                        </p:attrNameLst>
                                      </p:cBhvr>
                                      <p:to>
                                        <p:strVal val="visible"/>
                                      </p:to>
                                    </p:set>
                                    <p:animEffect transition="in" filter="randombar(horizontal)">
                                      <p:cBhvr>
                                        <p:cTn id="17" dur="500"/>
                                        <p:tgtEl>
                                          <p:spTgt spid="5735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2"/>
          <p:cNvSpPr>
            <a:spLocks noChangeArrowheads="1"/>
          </p:cNvSpPr>
          <p:nvPr/>
        </p:nvSpPr>
        <p:spPr bwMode="auto">
          <a:xfrm>
            <a:off x="1219200" y="838200"/>
            <a:ext cx="762000" cy="758825"/>
          </a:xfrm>
          <a:prstGeom prst="sun">
            <a:avLst>
              <a:gd name="adj" fmla="val 25000"/>
            </a:avLst>
          </a:prstGeom>
          <a:solidFill>
            <a:srgbClr val="FC1A02"/>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vi-VN"/>
          </a:p>
        </p:txBody>
      </p:sp>
      <p:sp>
        <p:nvSpPr>
          <p:cNvPr id="15363" name="AutoShape 3"/>
          <p:cNvSpPr>
            <a:spLocks noChangeArrowheads="1"/>
          </p:cNvSpPr>
          <p:nvPr/>
        </p:nvSpPr>
        <p:spPr bwMode="auto">
          <a:xfrm>
            <a:off x="990600" y="2133600"/>
            <a:ext cx="1447800" cy="457200"/>
          </a:xfrm>
          <a:prstGeom prst="irregularSeal2">
            <a:avLst/>
          </a:prstGeom>
          <a:solidFill>
            <a:srgbClr val="FC1A02"/>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vi-VN"/>
          </a:p>
        </p:txBody>
      </p:sp>
      <p:sp>
        <p:nvSpPr>
          <p:cNvPr id="15364" name="AutoShape 4"/>
          <p:cNvSpPr>
            <a:spLocks noChangeArrowheads="1"/>
          </p:cNvSpPr>
          <p:nvPr/>
        </p:nvSpPr>
        <p:spPr bwMode="auto">
          <a:xfrm rot="4671911">
            <a:off x="6972301" y="44450"/>
            <a:ext cx="354012" cy="1951037"/>
          </a:xfrm>
          <a:prstGeom prst="lightningBolt">
            <a:avLst/>
          </a:prstGeom>
          <a:solidFill>
            <a:srgbClr val="FC1A02"/>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vi-VN"/>
          </a:p>
        </p:txBody>
      </p:sp>
      <p:sp>
        <p:nvSpPr>
          <p:cNvPr id="15365" name="AutoShape 5"/>
          <p:cNvSpPr>
            <a:spLocks noChangeArrowheads="1"/>
          </p:cNvSpPr>
          <p:nvPr/>
        </p:nvSpPr>
        <p:spPr bwMode="auto">
          <a:xfrm flipH="1">
            <a:off x="6629400" y="1676400"/>
            <a:ext cx="1143000" cy="228600"/>
          </a:xfrm>
          <a:prstGeom prst="cloudCallout">
            <a:avLst>
              <a:gd name="adj1" fmla="val -11944"/>
              <a:gd name="adj2" fmla="val 122222"/>
            </a:avLst>
          </a:prstGeom>
          <a:solidFill>
            <a:srgbClr val="FC1A02"/>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round/>
                <a:headEnd/>
                <a:tailEnd/>
              </a14:hiddenLine>
            </a:ext>
          </a:extLst>
        </p:spPr>
        <p:txBody>
          <a:bodyPr/>
          <a:lstStyle/>
          <a:p>
            <a:pPr algn="ctr"/>
            <a:endParaRPr lang="vi-VN" i="0">
              <a:latin typeface="VNI-Times" pitchFamily="2" charset="0"/>
            </a:endParaRPr>
          </a:p>
        </p:txBody>
      </p:sp>
      <p:sp>
        <p:nvSpPr>
          <p:cNvPr id="15366" name="Freeform 6"/>
          <p:cNvSpPr>
            <a:spLocks/>
          </p:cNvSpPr>
          <p:nvPr/>
        </p:nvSpPr>
        <p:spPr bwMode="auto">
          <a:xfrm>
            <a:off x="6248400" y="2057400"/>
            <a:ext cx="2133600" cy="533400"/>
          </a:xfrm>
          <a:custGeom>
            <a:avLst/>
            <a:gdLst>
              <a:gd name="T0" fmla="*/ 0 w 2362"/>
              <a:gd name="T1" fmla="*/ 258646925 h 1096"/>
              <a:gd name="T2" fmla="*/ 265185162 w 2362"/>
              <a:gd name="T3" fmla="*/ 225961088 h 1096"/>
              <a:gd name="T4" fmla="*/ 469989986 w 2362"/>
              <a:gd name="T5" fmla="*/ 151824815 h 1096"/>
              <a:gd name="T6" fmla="*/ 595647464 w 2362"/>
              <a:gd name="T7" fmla="*/ 89057846 h 1096"/>
              <a:gd name="T8" fmla="*/ 673979128 w 2362"/>
              <a:gd name="T9" fmla="*/ 111795968 h 1096"/>
              <a:gd name="T10" fmla="*/ 752310793 w 2362"/>
              <a:gd name="T11" fmla="*/ 123165272 h 1096"/>
              <a:gd name="T12" fmla="*/ 830642457 w 2362"/>
              <a:gd name="T13" fmla="*/ 89057846 h 1096"/>
              <a:gd name="T14" fmla="*/ 990569417 w 2362"/>
              <a:gd name="T15" fmla="*/ 9474177 h 1096"/>
              <a:gd name="T16" fmla="*/ 1065637450 w 2362"/>
              <a:gd name="T17" fmla="*/ 32212299 h 1096"/>
              <a:gd name="T18" fmla="*/ 1183134495 w 2362"/>
              <a:gd name="T19" fmla="*/ 100427150 h 1096"/>
              <a:gd name="T20" fmla="*/ 1261466159 w 2362"/>
              <a:gd name="T21" fmla="*/ 54950420 h 1096"/>
              <a:gd name="T22" fmla="*/ 1339797824 w 2362"/>
              <a:gd name="T23" fmla="*/ 66319724 h 1096"/>
              <a:gd name="T24" fmla="*/ 1460559403 w 2362"/>
              <a:gd name="T25" fmla="*/ 160825453 h 1096"/>
              <a:gd name="T26" fmla="*/ 1562553974 w 2362"/>
              <a:gd name="T27" fmla="*/ 208196824 h 1096"/>
              <a:gd name="T28" fmla="*/ 1731456145 w 2362"/>
              <a:gd name="T29" fmla="*/ 248225185 h 1096"/>
              <a:gd name="T30" fmla="*/ 1927285758 w 2362"/>
              <a:gd name="T31" fmla="*/ 259594489 h 10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362" h="1096">
                <a:moveTo>
                  <a:pt x="0" y="1092"/>
                </a:moveTo>
                <a:cubicBezTo>
                  <a:pt x="54" y="1069"/>
                  <a:pt x="229" y="1029"/>
                  <a:pt x="325" y="954"/>
                </a:cubicBezTo>
                <a:cubicBezTo>
                  <a:pt x="421" y="879"/>
                  <a:pt x="508" y="737"/>
                  <a:pt x="576" y="641"/>
                </a:cubicBezTo>
                <a:cubicBezTo>
                  <a:pt x="644" y="545"/>
                  <a:pt x="688" y="404"/>
                  <a:pt x="730" y="376"/>
                </a:cubicBezTo>
                <a:cubicBezTo>
                  <a:pt x="772" y="348"/>
                  <a:pt x="794" y="448"/>
                  <a:pt x="826" y="472"/>
                </a:cubicBezTo>
                <a:cubicBezTo>
                  <a:pt x="858" y="496"/>
                  <a:pt x="890" y="536"/>
                  <a:pt x="922" y="520"/>
                </a:cubicBezTo>
                <a:cubicBezTo>
                  <a:pt x="954" y="504"/>
                  <a:pt x="969" y="456"/>
                  <a:pt x="1018" y="376"/>
                </a:cubicBezTo>
                <a:cubicBezTo>
                  <a:pt x="1067" y="296"/>
                  <a:pt x="1166" y="80"/>
                  <a:pt x="1214" y="40"/>
                </a:cubicBezTo>
                <a:cubicBezTo>
                  <a:pt x="1262" y="0"/>
                  <a:pt x="1267" y="72"/>
                  <a:pt x="1306" y="136"/>
                </a:cubicBezTo>
                <a:cubicBezTo>
                  <a:pt x="1345" y="200"/>
                  <a:pt x="1410" y="408"/>
                  <a:pt x="1450" y="424"/>
                </a:cubicBezTo>
                <a:cubicBezTo>
                  <a:pt x="1490" y="440"/>
                  <a:pt x="1514" y="256"/>
                  <a:pt x="1546" y="232"/>
                </a:cubicBezTo>
                <a:cubicBezTo>
                  <a:pt x="1578" y="208"/>
                  <a:pt x="1601" y="206"/>
                  <a:pt x="1642" y="280"/>
                </a:cubicBezTo>
                <a:cubicBezTo>
                  <a:pt x="1683" y="354"/>
                  <a:pt x="1745" y="579"/>
                  <a:pt x="1790" y="679"/>
                </a:cubicBezTo>
                <a:cubicBezTo>
                  <a:pt x="1835" y="779"/>
                  <a:pt x="1860" y="818"/>
                  <a:pt x="1915" y="879"/>
                </a:cubicBezTo>
                <a:cubicBezTo>
                  <a:pt x="1970" y="940"/>
                  <a:pt x="2048" y="1012"/>
                  <a:pt x="2122" y="1048"/>
                </a:cubicBezTo>
                <a:cubicBezTo>
                  <a:pt x="2196" y="1084"/>
                  <a:pt x="2322" y="1088"/>
                  <a:pt x="2362" y="1096"/>
                </a:cubicBezTo>
              </a:path>
            </a:pathLst>
          </a:custGeom>
          <a:solidFill>
            <a:schemeClr val="hlink"/>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round/>
                <a:headEnd/>
                <a:tailEnd/>
              </a14:hiddenLine>
            </a:ext>
          </a:extLst>
        </p:spPr>
        <p:txBody>
          <a:bodyPr/>
          <a:lstStyle/>
          <a:p>
            <a:endParaRPr lang="vi-VN"/>
          </a:p>
        </p:txBody>
      </p:sp>
      <p:grpSp>
        <p:nvGrpSpPr>
          <p:cNvPr id="23559" name="Group 7"/>
          <p:cNvGrpSpPr>
            <a:grpSpLocks/>
          </p:cNvGrpSpPr>
          <p:nvPr/>
        </p:nvGrpSpPr>
        <p:grpSpPr bwMode="auto">
          <a:xfrm>
            <a:off x="1905000" y="1981200"/>
            <a:ext cx="4572000" cy="1219200"/>
            <a:chOff x="1200" y="1248"/>
            <a:chExt cx="2880" cy="768"/>
          </a:xfrm>
        </p:grpSpPr>
        <p:sp>
          <p:nvSpPr>
            <p:cNvPr id="15408" name="Line 8"/>
            <p:cNvSpPr>
              <a:spLocks noChangeShapeType="1"/>
            </p:cNvSpPr>
            <p:nvPr/>
          </p:nvSpPr>
          <p:spPr bwMode="auto">
            <a:xfrm flipH="1">
              <a:off x="1200" y="1296"/>
              <a:ext cx="192" cy="72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5409" name="Line 9"/>
            <p:cNvSpPr>
              <a:spLocks noChangeShapeType="1"/>
            </p:cNvSpPr>
            <p:nvPr/>
          </p:nvSpPr>
          <p:spPr bwMode="auto">
            <a:xfrm flipH="1">
              <a:off x="1466" y="1440"/>
              <a:ext cx="159" cy="576"/>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5410" name="Line 10"/>
            <p:cNvSpPr>
              <a:spLocks noChangeShapeType="1"/>
            </p:cNvSpPr>
            <p:nvPr/>
          </p:nvSpPr>
          <p:spPr bwMode="auto">
            <a:xfrm flipH="1">
              <a:off x="1732" y="1440"/>
              <a:ext cx="159" cy="576"/>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5411" name="Line 11"/>
            <p:cNvSpPr>
              <a:spLocks noChangeShapeType="1"/>
            </p:cNvSpPr>
            <p:nvPr/>
          </p:nvSpPr>
          <p:spPr bwMode="auto">
            <a:xfrm flipH="1">
              <a:off x="1997" y="1440"/>
              <a:ext cx="160" cy="576"/>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5412" name="Line 12"/>
            <p:cNvSpPr>
              <a:spLocks noChangeShapeType="1"/>
            </p:cNvSpPr>
            <p:nvPr/>
          </p:nvSpPr>
          <p:spPr bwMode="auto">
            <a:xfrm flipH="1">
              <a:off x="2263" y="1440"/>
              <a:ext cx="160" cy="576"/>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5413" name="Line 13"/>
            <p:cNvSpPr>
              <a:spLocks noChangeShapeType="1"/>
            </p:cNvSpPr>
            <p:nvPr/>
          </p:nvSpPr>
          <p:spPr bwMode="auto">
            <a:xfrm flipH="1">
              <a:off x="2529" y="1440"/>
              <a:ext cx="159" cy="576"/>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5414" name="Line 14"/>
            <p:cNvSpPr>
              <a:spLocks noChangeShapeType="1"/>
            </p:cNvSpPr>
            <p:nvPr/>
          </p:nvSpPr>
          <p:spPr bwMode="auto">
            <a:xfrm flipH="1">
              <a:off x="2795" y="1440"/>
              <a:ext cx="159" cy="576"/>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5415" name="Line 15"/>
            <p:cNvSpPr>
              <a:spLocks noChangeShapeType="1"/>
            </p:cNvSpPr>
            <p:nvPr/>
          </p:nvSpPr>
          <p:spPr bwMode="auto">
            <a:xfrm flipH="1">
              <a:off x="3060" y="1440"/>
              <a:ext cx="160" cy="576"/>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5416" name="Line 16"/>
            <p:cNvSpPr>
              <a:spLocks noChangeShapeType="1"/>
            </p:cNvSpPr>
            <p:nvPr/>
          </p:nvSpPr>
          <p:spPr bwMode="auto">
            <a:xfrm flipH="1">
              <a:off x="3326" y="1440"/>
              <a:ext cx="160" cy="576"/>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5417" name="Line 17"/>
            <p:cNvSpPr>
              <a:spLocks noChangeShapeType="1"/>
            </p:cNvSpPr>
            <p:nvPr/>
          </p:nvSpPr>
          <p:spPr bwMode="auto">
            <a:xfrm flipH="1">
              <a:off x="3592" y="1440"/>
              <a:ext cx="160" cy="576"/>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5418" name="Line 18"/>
            <p:cNvSpPr>
              <a:spLocks noChangeShapeType="1"/>
            </p:cNvSpPr>
            <p:nvPr/>
          </p:nvSpPr>
          <p:spPr bwMode="auto">
            <a:xfrm flipH="1">
              <a:off x="3858" y="1248"/>
              <a:ext cx="222" cy="768"/>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5419" name="Line 19"/>
            <p:cNvSpPr>
              <a:spLocks noChangeShapeType="1"/>
            </p:cNvSpPr>
            <p:nvPr/>
          </p:nvSpPr>
          <p:spPr bwMode="auto">
            <a:xfrm flipH="1">
              <a:off x="1333" y="1440"/>
              <a:ext cx="159" cy="576"/>
            </a:xfrm>
            <a:prstGeom prst="line">
              <a:avLst/>
            </a:prstGeom>
            <a:noFill/>
            <a:ln w="1270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5420" name="Line 20"/>
            <p:cNvSpPr>
              <a:spLocks noChangeShapeType="1"/>
            </p:cNvSpPr>
            <p:nvPr/>
          </p:nvSpPr>
          <p:spPr bwMode="auto">
            <a:xfrm flipH="1">
              <a:off x="1599" y="1440"/>
              <a:ext cx="159" cy="576"/>
            </a:xfrm>
            <a:prstGeom prst="line">
              <a:avLst/>
            </a:prstGeom>
            <a:noFill/>
            <a:ln w="1270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5421" name="Line 21"/>
            <p:cNvSpPr>
              <a:spLocks noChangeShapeType="1"/>
            </p:cNvSpPr>
            <p:nvPr/>
          </p:nvSpPr>
          <p:spPr bwMode="auto">
            <a:xfrm flipH="1">
              <a:off x="1864" y="1440"/>
              <a:ext cx="160" cy="576"/>
            </a:xfrm>
            <a:prstGeom prst="line">
              <a:avLst/>
            </a:prstGeom>
            <a:noFill/>
            <a:ln w="1270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5422" name="Line 22"/>
            <p:cNvSpPr>
              <a:spLocks noChangeShapeType="1"/>
            </p:cNvSpPr>
            <p:nvPr/>
          </p:nvSpPr>
          <p:spPr bwMode="auto">
            <a:xfrm flipH="1">
              <a:off x="2130" y="1440"/>
              <a:ext cx="160" cy="576"/>
            </a:xfrm>
            <a:prstGeom prst="line">
              <a:avLst/>
            </a:prstGeom>
            <a:noFill/>
            <a:ln w="1270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5423" name="Line 23"/>
            <p:cNvSpPr>
              <a:spLocks noChangeShapeType="1"/>
            </p:cNvSpPr>
            <p:nvPr/>
          </p:nvSpPr>
          <p:spPr bwMode="auto">
            <a:xfrm flipH="1">
              <a:off x="2396" y="1440"/>
              <a:ext cx="160" cy="576"/>
            </a:xfrm>
            <a:prstGeom prst="line">
              <a:avLst/>
            </a:prstGeom>
            <a:noFill/>
            <a:ln w="1270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5424" name="Line 24"/>
            <p:cNvSpPr>
              <a:spLocks noChangeShapeType="1"/>
            </p:cNvSpPr>
            <p:nvPr/>
          </p:nvSpPr>
          <p:spPr bwMode="auto">
            <a:xfrm flipH="1">
              <a:off x="2662" y="1440"/>
              <a:ext cx="159" cy="576"/>
            </a:xfrm>
            <a:prstGeom prst="line">
              <a:avLst/>
            </a:prstGeom>
            <a:noFill/>
            <a:ln w="1270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5425" name="Line 25"/>
            <p:cNvSpPr>
              <a:spLocks noChangeShapeType="1"/>
            </p:cNvSpPr>
            <p:nvPr/>
          </p:nvSpPr>
          <p:spPr bwMode="auto">
            <a:xfrm flipH="1">
              <a:off x="2928" y="1440"/>
              <a:ext cx="159" cy="576"/>
            </a:xfrm>
            <a:prstGeom prst="line">
              <a:avLst/>
            </a:prstGeom>
            <a:noFill/>
            <a:ln w="1270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5426" name="Line 26"/>
            <p:cNvSpPr>
              <a:spLocks noChangeShapeType="1"/>
            </p:cNvSpPr>
            <p:nvPr/>
          </p:nvSpPr>
          <p:spPr bwMode="auto">
            <a:xfrm flipH="1">
              <a:off x="3193" y="1440"/>
              <a:ext cx="160" cy="576"/>
            </a:xfrm>
            <a:prstGeom prst="line">
              <a:avLst/>
            </a:prstGeom>
            <a:noFill/>
            <a:ln w="1270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5427" name="Line 27"/>
            <p:cNvSpPr>
              <a:spLocks noChangeShapeType="1"/>
            </p:cNvSpPr>
            <p:nvPr/>
          </p:nvSpPr>
          <p:spPr bwMode="auto">
            <a:xfrm flipH="1">
              <a:off x="3459" y="1440"/>
              <a:ext cx="160" cy="576"/>
            </a:xfrm>
            <a:prstGeom prst="line">
              <a:avLst/>
            </a:prstGeom>
            <a:noFill/>
            <a:ln w="1270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5428" name="Line 28"/>
            <p:cNvSpPr>
              <a:spLocks noChangeShapeType="1"/>
            </p:cNvSpPr>
            <p:nvPr/>
          </p:nvSpPr>
          <p:spPr bwMode="auto">
            <a:xfrm flipH="1">
              <a:off x="3725" y="1440"/>
              <a:ext cx="159" cy="576"/>
            </a:xfrm>
            <a:prstGeom prst="line">
              <a:avLst/>
            </a:prstGeom>
            <a:noFill/>
            <a:ln w="1270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
        <p:nvSpPr>
          <p:cNvPr id="23581" name="Freeform 29"/>
          <p:cNvSpPr>
            <a:spLocks/>
          </p:cNvSpPr>
          <p:nvPr/>
        </p:nvSpPr>
        <p:spPr bwMode="auto">
          <a:xfrm>
            <a:off x="666750" y="3054350"/>
            <a:ext cx="8324850" cy="368300"/>
          </a:xfrm>
          <a:custGeom>
            <a:avLst/>
            <a:gdLst>
              <a:gd name="T0" fmla="*/ 0 w 5244"/>
              <a:gd name="T1" fmla="*/ 584676250 h 232"/>
              <a:gd name="T2" fmla="*/ 756046875 w 5244"/>
              <a:gd name="T3" fmla="*/ 131048125 h 232"/>
              <a:gd name="T4" fmla="*/ 1118949375 w 5244"/>
              <a:gd name="T5" fmla="*/ 131048125 h 232"/>
              <a:gd name="T6" fmla="*/ 1965721875 w 5244"/>
              <a:gd name="T7" fmla="*/ 493950625 h 232"/>
              <a:gd name="T8" fmla="*/ 2147483647 w 5244"/>
              <a:gd name="T9" fmla="*/ 100806250 h 232"/>
              <a:gd name="T10" fmla="*/ 2147483647 w 5244"/>
              <a:gd name="T11" fmla="*/ 403225000 h 232"/>
              <a:gd name="T12" fmla="*/ 2147483647 w 5244"/>
              <a:gd name="T13" fmla="*/ 493950625 h 232"/>
              <a:gd name="T14" fmla="*/ 2147483647 w 5244"/>
              <a:gd name="T15" fmla="*/ 131048125 h 232"/>
              <a:gd name="T16" fmla="*/ 2147483647 w 5244"/>
              <a:gd name="T17" fmla="*/ 493950625 h 232"/>
              <a:gd name="T18" fmla="*/ 2147483647 w 5244"/>
              <a:gd name="T19" fmla="*/ 10080625 h 232"/>
              <a:gd name="T20" fmla="*/ 2147483647 w 5244"/>
              <a:gd name="T21" fmla="*/ 493950625 h 232"/>
              <a:gd name="T22" fmla="*/ 2147483647 w 5244"/>
              <a:gd name="T23" fmla="*/ 10080625 h 232"/>
              <a:gd name="T24" fmla="*/ 2147483647 w 5244"/>
              <a:gd name="T25" fmla="*/ 493950625 h 232"/>
              <a:gd name="T26" fmla="*/ 2147483647 w 5244"/>
              <a:gd name="T27" fmla="*/ 10080625 h 232"/>
              <a:gd name="T28" fmla="*/ 2147483647 w 5244"/>
              <a:gd name="T29" fmla="*/ 554434375 h 2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244" h="232">
                <a:moveTo>
                  <a:pt x="0" y="232"/>
                </a:moveTo>
                <a:cubicBezTo>
                  <a:pt x="50" y="204"/>
                  <a:pt x="226" y="82"/>
                  <a:pt x="300" y="52"/>
                </a:cubicBezTo>
                <a:cubicBezTo>
                  <a:pt x="374" y="22"/>
                  <a:pt x="364" y="28"/>
                  <a:pt x="444" y="52"/>
                </a:cubicBezTo>
                <a:cubicBezTo>
                  <a:pt x="524" y="76"/>
                  <a:pt x="658" y="198"/>
                  <a:pt x="780" y="196"/>
                </a:cubicBezTo>
                <a:cubicBezTo>
                  <a:pt x="902" y="194"/>
                  <a:pt x="1056" y="46"/>
                  <a:pt x="1176" y="40"/>
                </a:cubicBezTo>
                <a:cubicBezTo>
                  <a:pt x="1296" y="34"/>
                  <a:pt x="1418" y="134"/>
                  <a:pt x="1500" y="160"/>
                </a:cubicBezTo>
                <a:cubicBezTo>
                  <a:pt x="1582" y="186"/>
                  <a:pt x="1576" y="214"/>
                  <a:pt x="1668" y="196"/>
                </a:cubicBezTo>
                <a:cubicBezTo>
                  <a:pt x="1760" y="178"/>
                  <a:pt x="1912" y="52"/>
                  <a:pt x="2052" y="52"/>
                </a:cubicBezTo>
                <a:cubicBezTo>
                  <a:pt x="2192" y="52"/>
                  <a:pt x="2360" y="204"/>
                  <a:pt x="2508" y="196"/>
                </a:cubicBezTo>
                <a:cubicBezTo>
                  <a:pt x="2656" y="188"/>
                  <a:pt x="2788" y="4"/>
                  <a:pt x="2940" y="4"/>
                </a:cubicBezTo>
                <a:cubicBezTo>
                  <a:pt x="3092" y="4"/>
                  <a:pt x="3268" y="196"/>
                  <a:pt x="3420" y="196"/>
                </a:cubicBezTo>
                <a:cubicBezTo>
                  <a:pt x="3572" y="196"/>
                  <a:pt x="3692" y="4"/>
                  <a:pt x="3852" y="4"/>
                </a:cubicBezTo>
                <a:cubicBezTo>
                  <a:pt x="4012" y="4"/>
                  <a:pt x="4222" y="196"/>
                  <a:pt x="4380" y="196"/>
                </a:cubicBezTo>
                <a:cubicBezTo>
                  <a:pt x="4538" y="196"/>
                  <a:pt x="4656" y="0"/>
                  <a:pt x="4800" y="4"/>
                </a:cubicBezTo>
                <a:cubicBezTo>
                  <a:pt x="4944" y="8"/>
                  <a:pt x="5151" y="175"/>
                  <a:pt x="5244" y="220"/>
                </a:cubicBezTo>
              </a:path>
            </a:pathLst>
          </a:custGeom>
          <a:solidFill>
            <a:srgbClr val="33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3582" name="Freeform 30"/>
          <p:cNvSpPr>
            <a:spLocks/>
          </p:cNvSpPr>
          <p:nvPr/>
        </p:nvSpPr>
        <p:spPr bwMode="auto">
          <a:xfrm>
            <a:off x="209550" y="3048000"/>
            <a:ext cx="8324850" cy="368300"/>
          </a:xfrm>
          <a:custGeom>
            <a:avLst/>
            <a:gdLst>
              <a:gd name="T0" fmla="*/ 0 w 5244"/>
              <a:gd name="T1" fmla="*/ 232 h 232"/>
              <a:gd name="T2" fmla="*/ 300 w 5244"/>
              <a:gd name="T3" fmla="*/ 52 h 232"/>
              <a:gd name="T4" fmla="*/ 444 w 5244"/>
              <a:gd name="T5" fmla="*/ 52 h 232"/>
              <a:gd name="T6" fmla="*/ 780 w 5244"/>
              <a:gd name="T7" fmla="*/ 196 h 232"/>
              <a:gd name="T8" fmla="*/ 1176 w 5244"/>
              <a:gd name="T9" fmla="*/ 40 h 232"/>
              <a:gd name="T10" fmla="*/ 1500 w 5244"/>
              <a:gd name="T11" fmla="*/ 160 h 232"/>
              <a:gd name="T12" fmla="*/ 1668 w 5244"/>
              <a:gd name="T13" fmla="*/ 196 h 232"/>
              <a:gd name="T14" fmla="*/ 2052 w 5244"/>
              <a:gd name="T15" fmla="*/ 52 h 232"/>
              <a:gd name="T16" fmla="*/ 2508 w 5244"/>
              <a:gd name="T17" fmla="*/ 196 h 232"/>
              <a:gd name="T18" fmla="*/ 2940 w 5244"/>
              <a:gd name="T19" fmla="*/ 4 h 232"/>
              <a:gd name="T20" fmla="*/ 3420 w 5244"/>
              <a:gd name="T21" fmla="*/ 196 h 232"/>
              <a:gd name="T22" fmla="*/ 3852 w 5244"/>
              <a:gd name="T23" fmla="*/ 4 h 232"/>
              <a:gd name="T24" fmla="*/ 4380 w 5244"/>
              <a:gd name="T25" fmla="*/ 196 h 232"/>
              <a:gd name="T26" fmla="*/ 4800 w 5244"/>
              <a:gd name="T27" fmla="*/ 4 h 232"/>
              <a:gd name="T28" fmla="*/ 5244 w 5244"/>
              <a:gd name="T29" fmla="*/ 22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44" h="232">
                <a:moveTo>
                  <a:pt x="0" y="232"/>
                </a:moveTo>
                <a:cubicBezTo>
                  <a:pt x="50" y="204"/>
                  <a:pt x="226" y="82"/>
                  <a:pt x="300" y="52"/>
                </a:cubicBezTo>
                <a:cubicBezTo>
                  <a:pt x="374" y="22"/>
                  <a:pt x="364" y="28"/>
                  <a:pt x="444" y="52"/>
                </a:cubicBezTo>
                <a:cubicBezTo>
                  <a:pt x="524" y="76"/>
                  <a:pt x="658" y="198"/>
                  <a:pt x="780" y="196"/>
                </a:cubicBezTo>
                <a:cubicBezTo>
                  <a:pt x="902" y="194"/>
                  <a:pt x="1056" y="46"/>
                  <a:pt x="1176" y="40"/>
                </a:cubicBezTo>
                <a:cubicBezTo>
                  <a:pt x="1296" y="34"/>
                  <a:pt x="1418" y="134"/>
                  <a:pt x="1500" y="160"/>
                </a:cubicBezTo>
                <a:cubicBezTo>
                  <a:pt x="1582" y="186"/>
                  <a:pt x="1576" y="214"/>
                  <a:pt x="1668" y="196"/>
                </a:cubicBezTo>
                <a:cubicBezTo>
                  <a:pt x="1760" y="178"/>
                  <a:pt x="1912" y="52"/>
                  <a:pt x="2052" y="52"/>
                </a:cubicBezTo>
                <a:cubicBezTo>
                  <a:pt x="2192" y="52"/>
                  <a:pt x="2360" y="204"/>
                  <a:pt x="2508" y="196"/>
                </a:cubicBezTo>
                <a:cubicBezTo>
                  <a:pt x="2656" y="188"/>
                  <a:pt x="2788" y="4"/>
                  <a:pt x="2940" y="4"/>
                </a:cubicBezTo>
                <a:cubicBezTo>
                  <a:pt x="3092" y="4"/>
                  <a:pt x="3268" y="196"/>
                  <a:pt x="3420" y="196"/>
                </a:cubicBezTo>
                <a:cubicBezTo>
                  <a:pt x="3572" y="196"/>
                  <a:pt x="3692" y="4"/>
                  <a:pt x="3852" y="4"/>
                </a:cubicBezTo>
                <a:cubicBezTo>
                  <a:pt x="4012" y="4"/>
                  <a:pt x="4222" y="196"/>
                  <a:pt x="4380" y="196"/>
                </a:cubicBezTo>
                <a:cubicBezTo>
                  <a:pt x="4538" y="196"/>
                  <a:pt x="4656" y="0"/>
                  <a:pt x="4800" y="4"/>
                </a:cubicBezTo>
                <a:cubicBezTo>
                  <a:pt x="4944" y="8"/>
                  <a:pt x="5151" y="175"/>
                  <a:pt x="5244" y="220"/>
                </a:cubicBezTo>
              </a:path>
            </a:pathLst>
          </a:custGeom>
          <a:solidFill>
            <a:schemeClr val="accent4">
              <a:lumMod val="60000"/>
              <a:lumOff val="40000"/>
            </a:schemeClr>
          </a:solidFill>
          <a:ln w="9525">
            <a:solidFill>
              <a:schemeClr val="tx1"/>
            </a:solidFill>
            <a:round/>
            <a:headEnd/>
            <a:tailEnd/>
          </a:ln>
          <a:effectLst/>
        </p:spPr>
        <p:txBody>
          <a:bodyPr/>
          <a:lstStyle/>
          <a:p>
            <a:pPr>
              <a:defRPr/>
            </a:pPr>
            <a:endParaRPr lang="vi-VN"/>
          </a:p>
        </p:txBody>
      </p:sp>
      <p:sp>
        <p:nvSpPr>
          <p:cNvPr id="23583" name="Oval 31"/>
          <p:cNvSpPr>
            <a:spLocks noChangeArrowheads="1"/>
          </p:cNvSpPr>
          <p:nvPr/>
        </p:nvSpPr>
        <p:spPr bwMode="auto">
          <a:xfrm>
            <a:off x="304800" y="3657600"/>
            <a:ext cx="609600" cy="381000"/>
          </a:xfrm>
          <a:prstGeom prst="ellipse">
            <a:avLst/>
          </a:prstGeom>
          <a:solidFill>
            <a:srgbClr val="9933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i="0"/>
              <a:t>Pr</a:t>
            </a:r>
          </a:p>
        </p:txBody>
      </p:sp>
      <p:sp>
        <p:nvSpPr>
          <p:cNvPr id="23584" name="Oval 32"/>
          <p:cNvSpPr>
            <a:spLocks noChangeArrowheads="1"/>
          </p:cNvSpPr>
          <p:nvPr/>
        </p:nvSpPr>
        <p:spPr bwMode="auto">
          <a:xfrm>
            <a:off x="1371600" y="3657600"/>
            <a:ext cx="533400" cy="381000"/>
          </a:xfrm>
          <a:prstGeom prst="ellipse">
            <a:avLst/>
          </a:prstGeom>
          <a:solidFill>
            <a:srgbClr val="CC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i="0"/>
              <a:t>L</a:t>
            </a:r>
          </a:p>
        </p:txBody>
      </p:sp>
      <p:sp>
        <p:nvSpPr>
          <p:cNvPr id="23585" name="Oval 33"/>
          <p:cNvSpPr>
            <a:spLocks noChangeArrowheads="1"/>
          </p:cNvSpPr>
          <p:nvPr/>
        </p:nvSpPr>
        <p:spPr bwMode="auto">
          <a:xfrm>
            <a:off x="2590800" y="3505200"/>
            <a:ext cx="533400" cy="381000"/>
          </a:xfrm>
          <a:prstGeom prst="ellipse">
            <a:avLst/>
          </a:prstGeom>
          <a:solidFill>
            <a:srgbClr val="9933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i="0"/>
              <a:t>Pr</a:t>
            </a:r>
          </a:p>
        </p:txBody>
      </p:sp>
      <p:sp>
        <p:nvSpPr>
          <p:cNvPr id="23586" name="Oval 34"/>
          <p:cNvSpPr>
            <a:spLocks noChangeArrowheads="1"/>
          </p:cNvSpPr>
          <p:nvPr/>
        </p:nvSpPr>
        <p:spPr bwMode="auto">
          <a:xfrm>
            <a:off x="5562600" y="3505200"/>
            <a:ext cx="609600" cy="381000"/>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i="0"/>
              <a:t>AN</a:t>
            </a:r>
          </a:p>
        </p:txBody>
      </p:sp>
      <p:sp>
        <p:nvSpPr>
          <p:cNvPr id="23587" name="Oval 35"/>
          <p:cNvSpPr>
            <a:spLocks noChangeArrowheads="1"/>
          </p:cNvSpPr>
          <p:nvPr/>
        </p:nvSpPr>
        <p:spPr bwMode="auto">
          <a:xfrm>
            <a:off x="6858000" y="3657600"/>
            <a:ext cx="685800" cy="381000"/>
          </a:xfrm>
          <a:prstGeom prst="ellipse">
            <a:avLst/>
          </a:prstGeom>
          <a:solidFill>
            <a:srgbClr val="9933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i="0"/>
              <a:t>Pr</a:t>
            </a:r>
          </a:p>
        </p:txBody>
      </p:sp>
      <p:sp>
        <p:nvSpPr>
          <p:cNvPr id="23588" name="Oval 36"/>
          <p:cNvSpPr>
            <a:spLocks noChangeArrowheads="1"/>
          </p:cNvSpPr>
          <p:nvPr/>
        </p:nvSpPr>
        <p:spPr bwMode="auto">
          <a:xfrm>
            <a:off x="8229600" y="3657600"/>
            <a:ext cx="609600" cy="381000"/>
          </a:xfrm>
          <a:prstGeom prst="ellipse">
            <a:avLst/>
          </a:prstGeom>
          <a:gradFill rotWithShape="1">
            <a:gsLst>
              <a:gs pos="0">
                <a:srgbClr val="477618"/>
              </a:gs>
              <a:gs pos="100000">
                <a:srgbClr val="99FF33"/>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i="0"/>
              <a:t>KL</a:t>
            </a:r>
            <a:r>
              <a:rPr lang="en-US" sz="2000" i="0" baseline="30000"/>
              <a:t>+</a:t>
            </a:r>
            <a:endParaRPr lang="en-US" sz="2000" i="0"/>
          </a:p>
        </p:txBody>
      </p:sp>
      <p:sp>
        <p:nvSpPr>
          <p:cNvPr id="15376" name="AutoShape 37"/>
          <p:cNvSpPr>
            <a:spLocks noChangeArrowheads="1"/>
          </p:cNvSpPr>
          <p:nvPr/>
        </p:nvSpPr>
        <p:spPr bwMode="auto">
          <a:xfrm>
            <a:off x="2209800" y="762000"/>
            <a:ext cx="4343400" cy="1905000"/>
          </a:xfrm>
          <a:prstGeom prst="cloudCallout">
            <a:avLst>
              <a:gd name="adj1" fmla="val -30593"/>
              <a:gd name="adj2" fmla="val 18000"/>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i="0">
                <a:latin typeface="VNI-Times" pitchFamily="2" charset="0"/>
              </a:rPr>
              <a:t>CH</a:t>
            </a:r>
            <a:r>
              <a:rPr lang="en-US" i="0" baseline="-25000">
                <a:latin typeface="VNI-Times" pitchFamily="2" charset="0"/>
              </a:rPr>
              <a:t>4</a:t>
            </a:r>
            <a:r>
              <a:rPr lang="en-US" i="0">
                <a:latin typeface="VNI-Times" pitchFamily="2" charset="0"/>
              </a:rPr>
              <a:t>   C</a:t>
            </a:r>
            <a:r>
              <a:rPr lang="en-US" i="0" baseline="-25000">
                <a:latin typeface="VNI-Times" pitchFamily="2" charset="0"/>
              </a:rPr>
              <a:t>2</a:t>
            </a:r>
            <a:r>
              <a:rPr lang="en-US" i="0">
                <a:latin typeface="VNI-Times" pitchFamily="2" charset="0"/>
              </a:rPr>
              <a:t>N</a:t>
            </a:r>
            <a:r>
              <a:rPr lang="en-US" i="0" baseline="-25000">
                <a:latin typeface="VNI-Times" pitchFamily="2" charset="0"/>
              </a:rPr>
              <a:t>2</a:t>
            </a:r>
            <a:r>
              <a:rPr lang="en-US" i="0">
                <a:latin typeface="VNI-Times" pitchFamily="2" charset="0"/>
              </a:rPr>
              <a:t>    CO</a:t>
            </a:r>
          </a:p>
          <a:p>
            <a:pPr algn="ctr"/>
            <a:r>
              <a:rPr lang="en-US" i="0">
                <a:latin typeface="VNI-Times" pitchFamily="2" charset="0"/>
              </a:rPr>
              <a:t>NH</a:t>
            </a:r>
            <a:r>
              <a:rPr lang="en-US" i="0" baseline="-25000">
                <a:latin typeface="VNI-Times" pitchFamily="2" charset="0"/>
              </a:rPr>
              <a:t>3    </a:t>
            </a:r>
            <a:r>
              <a:rPr lang="en-US" i="0">
                <a:latin typeface="VNI-Times" pitchFamily="2" charset="0"/>
              </a:rPr>
              <a:t>  Hơi nước</a:t>
            </a:r>
          </a:p>
          <a:p>
            <a:pPr algn="ctr"/>
            <a:r>
              <a:rPr lang="en-US" i="0">
                <a:latin typeface="VNI-Times" pitchFamily="2" charset="0"/>
              </a:rPr>
              <a:t>H</a:t>
            </a:r>
            <a:r>
              <a:rPr lang="en-US" i="0" baseline="-25000">
                <a:latin typeface="VNI-Times" pitchFamily="2" charset="0"/>
              </a:rPr>
              <a:t>2</a:t>
            </a:r>
            <a:endParaRPr lang="en-US" i="0">
              <a:latin typeface="VNI-Times" pitchFamily="2" charset="0"/>
            </a:endParaRPr>
          </a:p>
        </p:txBody>
      </p:sp>
      <p:sp>
        <p:nvSpPr>
          <p:cNvPr id="23590" name="AutoShape 38"/>
          <p:cNvSpPr>
            <a:spLocks noChangeArrowheads="1"/>
          </p:cNvSpPr>
          <p:nvPr/>
        </p:nvSpPr>
        <p:spPr bwMode="auto">
          <a:xfrm>
            <a:off x="2209800" y="685800"/>
            <a:ext cx="4572000" cy="2133600"/>
          </a:xfrm>
          <a:prstGeom prst="cloudCallout">
            <a:avLst>
              <a:gd name="adj1" fmla="val -31560"/>
              <a:gd name="adj2" fmla="val 10713"/>
            </a:avLst>
          </a:prstGeom>
          <a:solidFill>
            <a:schemeClr val="accent1">
              <a:lumMod val="20000"/>
              <a:lumOff val="80000"/>
            </a:schemeClr>
          </a:solidFill>
          <a:ln>
            <a:noFill/>
          </a:ln>
          <a:effectLst>
            <a:outerShdw dist="35921" dir="2700000" algn="ctr" rotWithShape="0">
              <a:schemeClr val="bg2"/>
            </a:outerShdw>
          </a:effectLst>
        </p:spPr>
        <p:txBody>
          <a:bodyPr/>
          <a:lstStyle/>
          <a:p>
            <a:pPr>
              <a:defRPr/>
            </a:pPr>
            <a:endParaRPr lang="vi-VN" i="0">
              <a:solidFill>
                <a:srgbClr val="CC66FF"/>
              </a:solidFill>
            </a:endParaRPr>
          </a:p>
        </p:txBody>
      </p:sp>
      <p:graphicFrame>
        <p:nvGraphicFramePr>
          <p:cNvPr id="15378" name="Object 39"/>
          <p:cNvGraphicFramePr>
            <a:graphicFrameLocks noChangeAspect="1"/>
          </p:cNvGraphicFramePr>
          <p:nvPr/>
        </p:nvGraphicFramePr>
        <p:xfrm>
          <a:off x="2419350" y="2584450"/>
          <a:ext cx="114300" cy="215900"/>
        </p:xfrm>
        <a:graphic>
          <a:graphicData uri="http://schemas.openxmlformats.org/presentationml/2006/ole">
            <mc:AlternateContent xmlns:mc="http://schemas.openxmlformats.org/markup-compatibility/2006">
              <mc:Choice xmlns:v="urn:schemas-microsoft-com:vml" Requires="v">
                <p:oleObj spid="_x0000_s15431" name="Equation" r:id="rId5" imgW="114151" imgH="215619" progId="Equation.3">
                  <p:embed/>
                </p:oleObj>
              </mc:Choice>
              <mc:Fallback>
                <p:oleObj name="Equation" r:id="rId5" imgW="114151" imgH="215619" progId="Equation.3">
                  <p:embed/>
                  <p:pic>
                    <p:nvPicPr>
                      <p:cNvPr id="0" name="Object 3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19350" y="2584450"/>
                        <a:ext cx="1143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79" name="Object 40"/>
          <p:cNvGraphicFramePr>
            <a:graphicFrameLocks noChangeAspect="1"/>
          </p:cNvGraphicFramePr>
          <p:nvPr/>
        </p:nvGraphicFramePr>
        <p:xfrm>
          <a:off x="6610350" y="2584450"/>
          <a:ext cx="114300" cy="215900"/>
        </p:xfrm>
        <a:graphic>
          <a:graphicData uri="http://schemas.openxmlformats.org/presentationml/2006/ole">
            <mc:AlternateContent xmlns:mc="http://schemas.openxmlformats.org/markup-compatibility/2006">
              <mc:Choice xmlns:v="urn:schemas-microsoft-com:vml" Requires="v">
                <p:oleObj spid="_x0000_s15432" name="Equation" r:id="rId7" imgW="114151" imgH="215619" progId="Equation.3">
                  <p:embed/>
                </p:oleObj>
              </mc:Choice>
              <mc:Fallback>
                <p:oleObj name="Equation" r:id="rId7" imgW="114151" imgH="215619" progId="Equation.3">
                  <p:embed/>
                  <p:pic>
                    <p:nvPicPr>
                      <p:cNvPr id="0" name="Object 4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10350" y="2584450"/>
                        <a:ext cx="1143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593" name="Oval 41"/>
          <p:cNvSpPr>
            <a:spLocks noChangeArrowheads="1"/>
          </p:cNvSpPr>
          <p:nvPr/>
        </p:nvSpPr>
        <p:spPr bwMode="auto">
          <a:xfrm>
            <a:off x="4038600" y="3429000"/>
            <a:ext cx="533400" cy="457200"/>
          </a:xfrm>
          <a:prstGeom prst="ellipse">
            <a:avLst/>
          </a:prstGeom>
          <a:gradFill rotWithShape="1">
            <a:gsLst>
              <a:gs pos="0">
                <a:srgbClr val="76393B"/>
              </a:gs>
              <a:gs pos="100000">
                <a:srgbClr val="FF7C80"/>
              </a:gs>
            </a:gsLst>
            <a:lin ang="18900000" scaled="1"/>
          </a:gradFill>
          <a:ln w="9525">
            <a:solidFill>
              <a:srgbClr val="FF99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5381" name="Rectangle 43"/>
          <p:cNvSpPr>
            <a:spLocks noChangeArrowheads="1"/>
          </p:cNvSpPr>
          <p:nvPr/>
        </p:nvSpPr>
        <p:spPr bwMode="auto">
          <a:xfrm>
            <a:off x="3711575" y="968375"/>
            <a:ext cx="17510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i="0">
                <a:solidFill>
                  <a:srgbClr val="339933"/>
                </a:solidFill>
              </a:rPr>
              <a:t>Cacbonhyđrat</a:t>
            </a:r>
          </a:p>
        </p:txBody>
      </p:sp>
      <p:sp>
        <p:nvSpPr>
          <p:cNvPr id="15382" name="Rectangle 44"/>
          <p:cNvSpPr>
            <a:spLocks noChangeArrowheads="1"/>
          </p:cNvSpPr>
          <p:nvPr/>
        </p:nvSpPr>
        <p:spPr bwMode="auto">
          <a:xfrm>
            <a:off x="4514850" y="1320800"/>
            <a:ext cx="7191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i="0">
                <a:solidFill>
                  <a:srgbClr val="996633"/>
                </a:solidFill>
              </a:rPr>
              <a:t>Lipit</a:t>
            </a:r>
          </a:p>
        </p:txBody>
      </p:sp>
      <p:sp>
        <p:nvSpPr>
          <p:cNvPr id="15383" name="Rectangle 45"/>
          <p:cNvSpPr>
            <a:spLocks noChangeArrowheads="1"/>
          </p:cNvSpPr>
          <p:nvPr/>
        </p:nvSpPr>
        <p:spPr bwMode="auto">
          <a:xfrm>
            <a:off x="4514850" y="1730375"/>
            <a:ext cx="9874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i="0">
                <a:solidFill>
                  <a:srgbClr val="9900FF"/>
                </a:solidFill>
              </a:rPr>
              <a:t>Protein</a:t>
            </a:r>
          </a:p>
        </p:txBody>
      </p:sp>
      <p:sp>
        <p:nvSpPr>
          <p:cNvPr id="15384" name="Rectangle 46"/>
          <p:cNvSpPr>
            <a:spLocks noChangeArrowheads="1"/>
          </p:cNvSpPr>
          <p:nvPr/>
        </p:nvSpPr>
        <p:spPr bwMode="auto">
          <a:xfrm>
            <a:off x="3733800" y="2097088"/>
            <a:ext cx="1473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i="0">
                <a:solidFill>
                  <a:srgbClr val="FF3300"/>
                </a:solidFill>
              </a:rPr>
              <a:t>Axit nucleic</a:t>
            </a:r>
          </a:p>
        </p:txBody>
      </p:sp>
      <p:sp>
        <p:nvSpPr>
          <p:cNvPr id="15385" name="Oval 47"/>
          <p:cNvSpPr>
            <a:spLocks noChangeArrowheads="1"/>
          </p:cNvSpPr>
          <p:nvPr/>
        </p:nvSpPr>
        <p:spPr bwMode="auto">
          <a:xfrm>
            <a:off x="3200400" y="990600"/>
            <a:ext cx="457200" cy="381000"/>
          </a:xfrm>
          <a:prstGeom prst="ellipse">
            <a:avLst/>
          </a:prstGeom>
          <a:gradFill rotWithShape="1">
            <a:gsLst>
              <a:gs pos="0">
                <a:srgbClr val="00765E"/>
              </a:gs>
              <a:gs pos="100000">
                <a:srgbClr val="00FFCC"/>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5386" name="Oval 48"/>
          <p:cNvSpPr>
            <a:spLocks noChangeArrowheads="1"/>
          </p:cNvSpPr>
          <p:nvPr/>
        </p:nvSpPr>
        <p:spPr bwMode="auto">
          <a:xfrm>
            <a:off x="3200400" y="2057400"/>
            <a:ext cx="457200" cy="381000"/>
          </a:xfrm>
          <a:prstGeom prst="ellipse">
            <a:avLst/>
          </a:prstGeom>
          <a:gradFill rotWithShape="1">
            <a:gsLst>
              <a:gs pos="0">
                <a:srgbClr val="761800"/>
              </a:gs>
              <a:gs pos="100000">
                <a:srgbClr val="FF3300"/>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5387" name="Oval 49"/>
          <p:cNvSpPr>
            <a:spLocks noChangeArrowheads="1"/>
          </p:cNvSpPr>
          <p:nvPr/>
        </p:nvSpPr>
        <p:spPr bwMode="auto">
          <a:xfrm>
            <a:off x="3962400" y="1724025"/>
            <a:ext cx="457200" cy="381000"/>
          </a:xfrm>
          <a:prstGeom prst="ellipse">
            <a:avLst/>
          </a:prstGeom>
          <a:gradFill rotWithShape="1">
            <a:gsLst>
              <a:gs pos="0">
                <a:srgbClr val="5E4776"/>
              </a:gs>
              <a:gs pos="100000">
                <a:srgbClr val="CC99FF"/>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5388" name="Oval 50"/>
          <p:cNvSpPr>
            <a:spLocks noChangeArrowheads="1"/>
          </p:cNvSpPr>
          <p:nvPr/>
        </p:nvSpPr>
        <p:spPr bwMode="auto">
          <a:xfrm>
            <a:off x="3962400" y="1328738"/>
            <a:ext cx="457200" cy="381000"/>
          </a:xfrm>
          <a:prstGeom prst="ellipse">
            <a:avLst/>
          </a:prstGeom>
          <a:gradFill rotWithShape="1">
            <a:gsLst>
              <a:gs pos="0">
                <a:srgbClr val="5E4700"/>
              </a:gs>
              <a:gs pos="100000">
                <a:srgbClr val="CC9900"/>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3603" name="Oval 51"/>
          <p:cNvSpPr>
            <a:spLocks noChangeArrowheads="1"/>
          </p:cNvSpPr>
          <p:nvPr/>
        </p:nvSpPr>
        <p:spPr bwMode="auto">
          <a:xfrm>
            <a:off x="3962400" y="4267200"/>
            <a:ext cx="685800" cy="609600"/>
          </a:xfrm>
          <a:prstGeom prst="ellipse">
            <a:avLst/>
          </a:prstGeom>
          <a:gradFill rotWithShape="1">
            <a:gsLst>
              <a:gs pos="0">
                <a:srgbClr val="76393B"/>
              </a:gs>
              <a:gs pos="100000">
                <a:srgbClr val="FF7C80"/>
              </a:gs>
            </a:gsLst>
            <a:lin ang="18900000" scaled="1"/>
          </a:gradFill>
          <a:ln w="9525">
            <a:solidFill>
              <a:srgbClr val="FF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3604" name="AutoShape 52"/>
          <p:cNvSpPr>
            <a:spLocks noChangeArrowheads="1"/>
          </p:cNvSpPr>
          <p:nvPr/>
        </p:nvSpPr>
        <p:spPr bwMode="auto">
          <a:xfrm>
            <a:off x="4238625" y="3938588"/>
            <a:ext cx="152400" cy="228600"/>
          </a:xfrm>
          <a:prstGeom prst="downArrow">
            <a:avLst>
              <a:gd name="adj1" fmla="val 50000"/>
              <a:gd name="adj2" fmla="val 37500"/>
            </a:avLst>
          </a:prstGeom>
          <a:solidFill>
            <a:srgbClr val="0000FF"/>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vi-VN"/>
          </a:p>
        </p:txBody>
      </p:sp>
      <p:sp>
        <p:nvSpPr>
          <p:cNvPr id="23605" name="Text Box 53"/>
          <p:cNvSpPr txBox="1">
            <a:spLocks noChangeArrowheads="1"/>
          </p:cNvSpPr>
          <p:nvPr/>
        </p:nvSpPr>
        <p:spPr bwMode="auto">
          <a:xfrm>
            <a:off x="4953000" y="3505200"/>
            <a:ext cx="1295400" cy="4064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2000" i="0" dirty="0" err="1">
                <a:solidFill>
                  <a:schemeClr val="accent5">
                    <a:lumMod val="50000"/>
                  </a:schemeClr>
                </a:solidFill>
              </a:rPr>
              <a:t>Côaxecva</a:t>
            </a:r>
            <a:endParaRPr lang="en-US" sz="2000" i="0" dirty="0">
              <a:solidFill>
                <a:schemeClr val="accent5">
                  <a:lumMod val="50000"/>
                </a:schemeClr>
              </a:solidFill>
            </a:endParaRPr>
          </a:p>
        </p:txBody>
      </p:sp>
      <p:sp>
        <p:nvSpPr>
          <p:cNvPr id="23606" name="Text Box 54"/>
          <p:cNvSpPr txBox="1">
            <a:spLocks noChangeArrowheads="1"/>
          </p:cNvSpPr>
          <p:nvPr/>
        </p:nvSpPr>
        <p:spPr bwMode="auto">
          <a:xfrm>
            <a:off x="4819650" y="4329113"/>
            <a:ext cx="2133600" cy="406400"/>
          </a:xfrm>
          <a:prstGeom prst="rect">
            <a:avLst/>
          </a:prstGeom>
          <a:solidFill>
            <a:schemeClr val="accent1">
              <a:lumMod val="40000"/>
              <a:lumOff val="60000"/>
            </a:schemeClr>
          </a:solidFill>
          <a:ln w="9525">
            <a:solidFill>
              <a:schemeClr val="tx1"/>
            </a:solidFill>
            <a:miter lim="800000"/>
            <a:headEnd/>
            <a:tailEnd/>
          </a:ln>
          <a:effectLst/>
        </p:spPr>
        <p:txBody>
          <a:bodyPr>
            <a:spAutoFit/>
          </a:bodyPr>
          <a:lstStyle/>
          <a:p>
            <a:pPr algn="ctr">
              <a:spcBef>
                <a:spcPct val="50000"/>
              </a:spcBef>
              <a:defRPr/>
            </a:pPr>
            <a:r>
              <a:rPr lang="en-US" sz="2000" i="0" dirty="0" err="1">
                <a:solidFill>
                  <a:srgbClr val="6600CC"/>
                </a:solidFill>
              </a:rPr>
              <a:t>Màng</a:t>
            </a:r>
            <a:r>
              <a:rPr lang="en-US" sz="2000" i="0" dirty="0">
                <a:solidFill>
                  <a:srgbClr val="6600CC"/>
                </a:solidFill>
              </a:rPr>
              <a:t> </a:t>
            </a:r>
            <a:r>
              <a:rPr lang="en-US" sz="2000" i="0" dirty="0" err="1">
                <a:solidFill>
                  <a:srgbClr val="6600CC"/>
                </a:solidFill>
              </a:rPr>
              <a:t>sinh</a:t>
            </a:r>
            <a:r>
              <a:rPr lang="en-US" sz="2000" i="0" dirty="0">
                <a:solidFill>
                  <a:srgbClr val="6600CC"/>
                </a:solidFill>
              </a:rPr>
              <a:t> </a:t>
            </a:r>
            <a:r>
              <a:rPr lang="en-US" sz="2000" i="0" dirty="0" err="1">
                <a:solidFill>
                  <a:srgbClr val="6600CC"/>
                </a:solidFill>
              </a:rPr>
              <a:t>chất</a:t>
            </a:r>
            <a:endParaRPr lang="en-US" sz="2000" i="0" dirty="0">
              <a:solidFill>
                <a:srgbClr val="6600CC"/>
              </a:solidFill>
            </a:endParaRPr>
          </a:p>
        </p:txBody>
      </p:sp>
      <p:grpSp>
        <p:nvGrpSpPr>
          <p:cNvPr id="23607" name="Group 55"/>
          <p:cNvGrpSpPr>
            <a:grpSpLocks/>
          </p:cNvGrpSpPr>
          <p:nvPr/>
        </p:nvGrpSpPr>
        <p:grpSpPr bwMode="auto">
          <a:xfrm>
            <a:off x="3976688" y="5148263"/>
            <a:ext cx="762000" cy="685800"/>
            <a:chOff x="2256" y="3120"/>
            <a:chExt cx="480" cy="432"/>
          </a:xfrm>
        </p:grpSpPr>
        <p:sp>
          <p:nvSpPr>
            <p:cNvPr id="15405" name="Oval 56"/>
            <p:cNvSpPr>
              <a:spLocks noChangeArrowheads="1"/>
            </p:cNvSpPr>
            <p:nvPr/>
          </p:nvSpPr>
          <p:spPr bwMode="auto">
            <a:xfrm>
              <a:off x="2256" y="3120"/>
              <a:ext cx="480" cy="432"/>
            </a:xfrm>
            <a:prstGeom prst="ellipse">
              <a:avLst/>
            </a:prstGeom>
            <a:gradFill rotWithShape="1">
              <a:gsLst>
                <a:gs pos="0">
                  <a:srgbClr val="765E00"/>
                </a:gs>
                <a:gs pos="100000">
                  <a:srgbClr val="FFCC00"/>
                </a:gs>
              </a:gsLst>
              <a:lin ang="18900000" scaled="1"/>
            </a:gradFill>
            <a:ln w="9525">
              <a:solidFill>
                <a:srgbClr val="99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i="0">
                <a:latin typeface="VNI-Times" pitchFamily="2" charset="0"/>
              </a:endParaRPr>
            </a:p>
          </p:txBody>
        </p:sp>
        <p:sp>
          <p:nvSpPr>
            <p:cNvPr id="15406" name="Line 57"/>
            <p:cNvSpPr>
              <a:spLocks noChangeShapeType="1"/>
            </p:cNvSpPr>
            <p:nvPr/>
          </p:nvSpPr>
          <p:spPr bwMode="auto">
            <a:xfrm>
              <a:off x="2413" y="3277"/>
              <a:ext cx="192" cy="0"/>
            </a:xfrm>
            <a:prstGeom prst="line">
              <a:avLst/>
            </a:prstGeom>
            <a:noFill/>
            <a:ln w="28575">
              <a:solidFill>
                <a:srgbClr val="9900FF"/>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5407" name="Line 58"/>
            <p:cNvSpPr>
              <a:spLocks noChangeShapeType="1"/>
            </p:cNvSpPr>
            <p:nvPr/>
          </p:nvSpPr>
          <p:spPr bwMode="auto">
            <a:xfrm flipH="1">
              <a:off x="2400" y="3408"/>
              <a:ext cx="192" cy="0"/>
            </a:xfrm>
            <a:prstGeom prst="line">
              <a:avLst/>
            </a:prstGeom>
            <a:noFill/>
            <a:ln w="28575">
              <a:solidFill>
                <a:srgbClr val="9900FF"/>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
        <p:nvSpPr>
          <p:cNvPr id="23611" name="AutoShape 59"/>
          <p:cNvSpPr>
            <a:spLocks noChangeArrowheads="1"/>
          </p:cNvSpPr>
          <p:nvPr/>
        </p:nvSpPr>
        <p:spPr bwMode="auto">
          <a:xfrm>
            <a:off x="4267200" y="4876800"/>
            <a:ext cx="152400" cy="228600"/>
          </a:xfrm>
          <a:prstGeom prst="downArrow">
            <a:avLst>
              <a:gd name="adj1" fmla="val 50000"/>
              <a:gd name="adj2" fmla="val 37500"/>
            </a:avLst>
          </a:prstGeom>
          <a:solidFill>
            <a:srgbClr val="0000FF"/>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vi-VN"/>
          </a:p>
        </p:txBody>
      </p:sp>
      <p:sp>
        <p:nvSpPr>
          <p:cNvPr id="23612" name="Text Box 60"/>
          <p:cNvSpPr txBox="1">
            <a:spLocks noChangeArrowheads="1"/>
          </p:cNvSpPr>
          <p:nvPr/>
        </p:nvSpPr>
        <p:spPr bwMode="auto">
          <a:xfrm>
            <a:off x="4852988" y="5267325"/>
            <a:ext cx="1066800" cy="406400"/>
          </a:xfrm>
          <a:prstGeom prst="rect">
            <a:avLst/>
          </a:prstGeom>
          <a:solidFill>
            <a:schemeClr val="tx2">
              <a:lumMod val="10000"/>
            </a:schemeClr>
          </a:solidFill>
          <a:ln w="9525">
            <a:solidFill>
              <a:srgbClr val="9900FF"/>
            </a:solidFill>
            <a:miter lim="800000"/>
            <a:headEnd/>
            <a:tailEnd/>
          </a:ln>
          <a:effectLst/>
        </p:spPr>
        <p:txBody>
          <a:bodyPr>
            <a:spAutoFit/>
          </a:bodyPr>
          <a:lstStyle/>
          <a:p>
            <a:pPr algn="ctr">
              <a:spcBef>
                <a:spcPct val="50000"/>
              </a:spcBef>
              <a:defRPr/>
            </a:pPr>
            <a:r>
              <a:rPr lang="en-US" sz="2000" i="0" dirty="0" err="1">
                <a:solidFill>
                  <a:srgbClr val="990000"/>
                </a:solidFill>
              </a:rPr>
              <a:t>Enzim</a:t>
            </a:r>
            <a:endParaRPr lang="en-US" sz="2000" i="0" dirty="0">
              <a:solidFill>
                <a:srgbClr val="990000"/>
              </a:solidFill>
            </a:endParaRPr>
          </a:p>
        </p:txBody>
      </p:sp>
      <p:grpSp>
        <p:nvGrpSpPr>
          <p:cNvPr id="23613" name="Group 61"/>
          <p:cNvGrpSpPr>
            <a:grpSpLocks/>
          </p:cNvGrpSpPr>
          <p:nvPr/>
        </p:nvGrpSpPr>
        <p:grpSpPr bwMode="auto">
          <a:xfrm>
            <a:off x="3595688" y="6015038"/>
            <a:ext cx="1524000" cy="762000"/>
            <a:chOff x="288" y="3312"/>
            <a:chExt cx="1104" cy="672"/>
          </a:xfrm>
          <a:solidFill>
            <a:schemeClr val="accent2">
              <a:lumMod val="20000"/>
              <a:lumOff val="80000"/>
            </a:schemeClr>
          </a:solidFill>
        </p:grpSpPr>
        <p:sp>
          <p:nvSpPr>
            <p:cNvPr id="23614" name="Freeform 62"/>
            <p:cNvSpPr>
              <a:spLocks/>
            </p:cNvSpPr>
            <p:nvPr/>
          </p:nvSpPr>
          <p:spPr bwMode="auto">
            <a:xfrm>
              <a:off x="288" y="3312"/>
              <a:ext cx="1104" cy="672"/>
            </a:xfrm>
            <a:custGeom>
              <a:avLst/>
              <a:gdLst>
                <a:gd name="T0" fmla="*/ 20 w 1272"/>
                <a:gd name="T1" fmla="*/ 450 h 726"/>
                <a:gd name="T2" fmla="*/ 20 w 1272"/>
                <a:gd name="T3" fmla="*/ 222 h 726"/>
                <a:gd name="T4" fmla="*/ 128 w 1272"/>
                <a:gd name="T5" fmla="*/ 66 h 726"/>
                <a:gd name="T6" fmla="*/ 308 w 1272"/>
                <a:gd name="T7" fmla="*/ 6 h 726"/>
                <a:gd name="T8" fmla="*/ 500 w 1272"/>
                <a:gd name="T9" fmla="*/ 30 h 726"/>
                <a:gd name="T10" fmla="*/ 632 w 1272"/>
                <a:gd name="T11" fmla="*/ 174 h 726"/>
                <a:gd name="T12" fmla="*/ 680 w 1272"/>
                <a:gd name="T13" fmla="*/ 162 h 726"/>
                <a:gd name="T14" fmla="*/ 776 w 1272"/>
                <a:gd name="T15" fmla="*/ 54 h 726"/>
                <a:gd name="T16" fmla="*/ 956 w 1272"/>
                <a:gd name="T17" fmla="*/ 6 h 726"/>
                <a:gd name="T18" fmla="*/ 1160 w 1272"/>
                <a:gd name="T19" fmla="*/ 78 h 726"/>
                <a:gd name="T20" fmla="*/ 1256 w 1272"/>
                <a:gd name="T21" fmla="*/ 258 h 726"/>
                <a:gd name="T22" fmla="*/ 1256 w 1272"/>
                <a:gd name="T23" fmla="*/ 462 h 726"/>
                <a:gd name="T24" fmla="*/ 1160 w 1272"/>
                <a:gd name="T25" fmla="*/ 642 h 726"/>
                <a:gd name="T26" fmla="*/ 932 w 1272"/>
                <a:gd name="T27" fmla="*/ 702 h 726"/>
                <a:gd name="T28" fmla="*/ 764 w 1272"/>
                <a:gd name="T29" fmla="*/ 654 h 726"/>
                <a:gd name="T30" fmla="*/ 668 w 1272"/>
                <a:gd name="T31" fmla="*/ 558 h 726"/>
                <a:gd name="T32" fmla="*/ 572 w 1272"/>
                <a:gd name="T33" fmla="*/ 654 h 726"/>
                <a:gd name="T34" fmla="*/ 344 w 1272"/>
                <a:gd name="T35" fmla="*/ 726 h 726"/>
                <a:gd name="T36" fmla="*/ 140 w 1272"/>
                <a:gd name="T37" fmla="*/ 654 h 726"/>
                <a:gd name="T38" fmla="*/ 20 w 1272"/>
                <a:gd name="T39" fmla="*/ 45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72" h="726">
                  <a:moveTo>
                    <a:pt x="20" y="450"/>
                  </a:moveTo>
                  <a:cubicBezTo>
                    <a:pt x="0" y="378"/>
                    <a:pt x="2" y="286"/>
                    <a:pt x="20" y="222"/>
                  </a:cubicBezTo>
                  <a:cubicBezTo>
                    <a:pt x="38" y="158"/>
                    <a:pt x="80" y="102"/>
                    <a:pt x="128" y="66"/>
                  </a:cubicBezTo>
                  <a:cubicBezTo>
                    <a:pt x="176" y="30"/>
                    <a:pt x="246" y="12"/>
                    <a:pt x="308" y="6"/>
                  </a:cubicBezTo>
                  <a:cubicBezTo>
                    <a:pt x="370" y="0"/>
                    <a:pt x="446" y="2"/>
                    <a:pt x="500" y="30"/>
                  </a:cubicBezTo>
                  <a:cubicBezTo>
                    <a:pt x="554" y="58"/>
                    <a:pt x="602" y="152"/>
                    <a:pt x="632" y="174"/>
                  </a:cubicBezTo>
                  <a:cubicBezTo>
                    <a:pt x="662" y="196"/>
                    <a:pt x="656" y="182"/>
                    <a:pt x="680" y="162"/>
                  </a:cubicBezTo>
                  <a:cubicBezTo>
                    <a:pt x="704" y="142"/>
                    <a:pt x="730" y="80"/>
                    <a:pt x="776" y="54"/>
                  </a:cubicBezTo>
                  <a:cubicBezTo>
                    <a:pt x="822" y="28"/>
                    <a:pt x="892" y="2"/>
                    <a:pt x="956" y="6"/>
                  </a:cubicBezTo>
                  <a:cubicBezTo>
                    <a:pt x="1020" y="10"/>
                    <a:pt x="1110" y="36"/>
                    <a:pt x="1160" y="78"/>
                  </a:cubicBezTo>
                  <a:cubicBezTo>
                    <a:pt x="1210" y="120"/>
                    <a:pt x="1240" y="194"/>
                    <a:pt x="1256" y="258"/>
                  </a:cubicBezTo>
                  <a:cubicBezTo>
                    <a:pt x="1272" y="322"/>
                    <a:pt x="1272" y="398"/>
                    <a:pt x="1256" y="462"/>
                  </a:cubicBezTo>
                  <a:cubicBezTo>
                    <a:pt x="1240" y="526"/>
                    <a:pt x="1214" y="602"/>
                    <a:pt x="1160" y="642"/>
                  </a:cubicBezTo>
                  <a:cubicBezTo>
                    <a:pt x="1106" y="682"/>
                    <a:pt x="998" y="700"/>
                    <a:pt x="932" y="702"/>
                  </a:cubicBezTo>
                  <a:cubicBezTo>
                    <a:pt x="866" y="704"/>
                    <a:pt x="808" y="678"/>
                    <a:pt x="764" y="654"/>
                  </a:cubicBezTo>
                  <a:cubicBezTo>
                    <a:pt x="720" y="630"/>
                    <a:pt x="700" y="558"/>
                    <a:pt x="668" y="558"/>
                  </a:cubicBezTo>
                  <a:cubicBezTo>
                    <a:pt x="636" y="558"/>
                    <a:pt x="626" y="626"/>
                    <a:pt x="572" y="654"/>
                  </a:cubicBezTo>
                  <a:cubicBezTo>
                    <a:pt x="518" y="682"/>
                    <a:pt x="416" y="726"/>
                    <a:pt x="344" y="726"/>
                  </a:cubicBezTo>
                  <a:cubicBezTo>
                    <a:pt x="272" y="726"/>
                    <a:pt x="194" y="700"/>
                    <a:pt x="140" y="654"/>
                  </a:cubicBezTo>
                  <a:cubicBezTo>
                    <a:pt x="86" y="608"/>
                    <a:pt x="28" y="514"/>
                    <a:pt x="20" y="450"/>
                  </a:cubicBezTo>
                  <a:close/>
                </a:path>
              </a:pathLst>
            </a:custGeom>
            <a:grp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vi-VN"/>
            </a:p>
          </p:txBody>
        </p:sp>
        <p:grpSp>
          <p:nvGrpSpPr>
            <p:cNvPr id="23615" name="Group 63"/>
            <p:cNvGrpSpPr>
              <a:grpSpLocks/>
            </p:cNvGrpSpPr>
            <p:nvPr/>
          </p:nvGrpSpPr>
          <p:grpSpPr bwMode="auto">
            <a:xfrm>
              <a:off x="360" y="3432"/>
              <a:ext cx="912" cy="384"/>
              <a:chOff x="2880" y="3480"/>
              <a:chExt cx="2112" cy="792"/>
            </a:xfrm>
            <a:grpFill/>
          </p:grpSpPr>
          <p:sp>
            <p:nvSpPr>
              <p:cNvPr id="23616" name="Freeform 64"/>
              <p:cNvSpPr>
                <a:spLocks/>
              </p:cNvSpPr>
              <p:nvPr/>
            </p:nvSpPr>
            <p:spPr bwMode="auto">
              <a:xfrm>
                <a:off x="2880" y="3480"/>
                <a:ext cx="2088" cy="508"/>
              </a:xfrm>
              <a:custGeom>
                <a:avLst/>
                <a:gdLst>
                  <a:gd name="T0" fmla="*/ 0 w 2088"/>
                  <a:gd name="T1" fmla="*/ 504 h 508"/>
                  <a:gd name="T2" fmla="*/ 192 w 2088"/>
                  <a:gd name="T3" fmla="*/ 312 h 508"/>
                  <a:gd name="T4" fmla="*/ 432 w 2088"/>
                  <a:gd name="T5" fmla="*/ 504 h 508"/>
                  <a:gd name="T6" fmla="*/ 660 w 2088"/>
                  <a:gd name="T7" fmla="*/ 288 h 508"/>
                  <a:gd name="T8" fmla="*/ 864 w 2088"/>
                  <a:gd name="T9" fmla="*/ 492 h 508"/>
                  <a:gd name="T10" fmla="*/ 1020 w 2088"/>
                  <a:gd name="T11" fmla="*/ 384 h 508"/>
                  <a:gd name="T12" fmla="*/ 1188 w 2088"/>
                  <a:gd name="T13" fmla="*/ 252 h 508"/>
                  <a:gd name="T14" fmla="*/ 1524 w 2088"/>
                  <a:gd name="T15" fmla="*/ 324 h 508"/>
                  <a:gd name="T16" fmla="*/ 1692 w 2088"/>
                  <a:gd name="T17" fmla="*/ 108 h 508"/>
                  <a:gd name="T18" fmla="*/ 1968 w 2088"/>
                  <a:gd name="T19" fmla="*/ 192 h 508"/>
                  <a:gd name="T20" fmla="*/ 2088 w 2088"/>
                  <a:gd name="T21" fmla="*/ 0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88" h="508">
                    <a:moveTo>
                      <a:pt x="0" y="504"/>
                    </a:moveTo>
                    <a:cubicBezTo>
                      <a:pt x="60" y="408"/>
                      <a:pt x="120" y="312"/>
                      <a:pt x="192" y="312"/>
                    </a:cubicBezTo>
                    <a:cubicBezTo>
                      <a:pt x="264" y="312"/>
                      <a:pt x="354" y="508"/>
                      <a:pt x="432" y="504"/>
                    </a:cubicBezTo>
                    <a:cubicBezTo>
                      <a:pt x="510" y="500"/>
                      <a:pt x="588" y="290"/>
                      <a:pt x="660" y="288"/>
                    </a:cubicBezTo>
                    <a:cubicBezTo>
                      <a:pt x="732" y="286"/>
                      <a:pt x="804" y="476"/>
                      <a:pt x="864" y="492"/>
                    </a:cubicBezTo>
                    <a:cubicBezTo>
                      <a:pt x="924" y="508"/>
                      <a:pt x="966" y="424"/>
                      <a:pt x="1020" y="384"/>
                    </a:cubicBezTo>
                    <a:cubicBezTo>
                      <a:pt x="1074" y="344"/>
                      <a:pt x="1104" y="262"/>
                      <a:pt x="1188" y="252"/>
                    </a:cubicBezTo>
                    <a:cubicBezTo>
                      <a:pt x="1272" y="242"/>
                      <a:pt x="1440" y="348"/>
                      <a:pt x="1524" y="324"/>
                    </a:cubicBezTo>
                    <a:cubicBezTo>
                      <a:pt x="1608" y="300"/>
                      <a:pt x="1618" y="130"/>
                      <a:pt x="1692" y="108"/>
                    </a:cubicBezTo>
                    <a:cubicBezTo>
                      <a:pt x="1766" y="86"/>
                      <a:pt x="1902" y="210"/>
                      <a:pt x="1968" y="192"/>
                    </a:cubicBezTo>
                    <a:cubicBezTo>
                      <a:pt x="2034" y="174"/>
                      <a:pt x="2063" y="40"/>
                      <a:pt x="2088" y="0"/>
                    </a:cubicBezTo>
                  </a:path>
                </a:pathLst>
              </a:custGeom>
              <a:grpFill/>
              <a:ln w="38100" cmpd="sng">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vi-VN"/>
              </a:p>
            </p:txBody>
          </p:sp>
          <p:sp>
            <p:nvSpPr>
              <p:cNvPr id="23617" name="Freeform 65"/>
              <p:cNvSpPr>
                <a:spLocks/>
              </p:cNvSpPr>
              <p:nvPr/>
            </p:nvSpPr>
            <p:spPr bwMode="auto">
              <a:xfrm flipV="1">
                <a:off x="2880" y="3764"/>
                <a:ext cx="2088" cy="508"/>
              </a:xfrm>
              <a:custGeom>
                <a:avLst/>
                <a:gdLst>
                  <a:gd name="T0" fmla="*/ 0 w 2088"/>
                  <a:gd name="T1" fmla="*/ 504 h 508"/>
                  <a:gd name="T2" fmla="*/ 192 w 2088"/>
                  <a:gd name="T3" fmla="*/ 312 h 508"/>
                  <a:gd name="T4" fmla="*/ 432 w 2088"/>
                  <a:gd name="T5" fmla="*/ 504 h 508"/>
                  <a:gd name="T6" fmla="*/ 660 w 2088"/>
                  <a:gd name="T7" fmla="*/ 288 h 508"/>
                  <a:gd name="T8" fmla="*/ 864 w 2088"/>
                  <a:gd name="T9" fmla="*/ 492 h 508"/>
                  <a:gd name="T10" fmla="*/ 1020 w 2088"/>
                  <a:gd name="T11" fmla="*/ 384 h 508"/>
                  <a:gd name="T12" fmla="*/ 1188 w 2088"/>
                  <a:gd name="T13" fmla="*/ 252 h 508"/>
                  <a:gd name="T14" fmla="*/ 1524 w 2088"/>
                  <a:gd name="T15" fmla="*/ 324 h 508"/>
                  <a:gd name="T16" fmla="*/ 1692 w 2088"/>
                  <a:gd name="T17" fmla="*/ 108 h 508"/>
                  <a:gd name="T18" fmla="*/ 1968 w 2088"/>
                  <a:gd name="T19" fmla="*/ 192 h 508"/>
                  <a:gd name="T20" fmla="*/ 2088 w 2088"/>
                  <a:gd name="T21" fmla="*/ 0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88" h="508">
                    <a:moveTo>
                      <a:pt x="0" y="504"/>
                    </a:moveTo>
                    <a:cubicBezTo>
                      <a:pt x="60" y="408"/>
                      <a:pt x="120" y="312"/>
                      <a:pt x="192" y="312"/>
                    </a:cubicBezTo>
                    <a:cubicBezTo>
                      <a:pt x="264" y="312"/>
                      <a:pt x="354" y="508"/>
                      <a:pt x="432" y="504"/>
                    </a:cubicBezTo>
                    <a:cubicBezTo>
                      <a:pt x="510" y="500"/>
                      <a:pt x="588" y="290"/>
                      <a:pt x="660" y="288"/>
                    </a:cubicBezTo>
                    <a:cubicBezTo>
                      <a:pt x="732" y="286"/>
                      <a:pt x="804" y="476"/>
                      <a:pt x="864" y="492"/>
                    </a:cubicBezTo>
                    <a:cubicBezTo>
                      <a:pt x="924" y="508"/>
                      <a:pt x="966" y="424"/>
                      <a:pt x="1020" y="384"/>
                    </a:cubicBezTo>
                    <a:cubicBezTo>
                      <a:pt x="1074" y="344"/>
                      <a:pt x="1104" y="262"/>
                      <a:pt x="1188" y="252"/>
                    </a:cubicBezTo>
                    <a:cubicBezTo>
                      <a:pt x="1272" y="242"/>
                      <a:pt x="1440" y="348"/>
                      <a:pt x="1524" y="324"/>
                    </a:cubicBezTo>
                    <a:cubicBezTo>
                      <a:pt x="1608" y="300"/>
                      <a:pt x="1618" y="130"/>
                      <a:pt x="1692" y="108"/>
                    </a:cubicBezTo>
                    <a:cubicBezTo>
                      <a:pt x="1766" y="86"/>
                      <a:pt x="1902" y="210"/>
                      <a:pt x="1968" y="192"/>
                    </a:cubicBezTo>
                    <a:cubicBezTo>
                      <a:pt x="2034" y="174"/>
                      <a:pt x="2063" y="40"/>
                      <a:pt x="2088" y="0"/>
                    </a:cubicBezTo>
                  </a:path>
                </a:pathLst>
              </a:custGeom>
              <a:grpFill/>
              <a:ln w="38100" cmpd="sng">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vi-VN"/>
              </a:p>
            </p:txBody>
          </p:sp>
          <p:sp>
            <p:nvSpPr>
              <p:cNvPr id="23618" name="Freeform 66"/>
              <p:cNvSpPr>
                <a:spLocks/>
              </p:cNvSpPr>
              <p:nvPr/>
            </p:nvSpPr>
            <p:spPr bwMode="auto">
              <a:xfrm>
                <a:off x="4188" y="3520"/>
                <a:ext cx="804" cy="320"/>
              </a:xfrm>
              <a:custGeom>
                <a:avLst/>
                <a:gdLst>
                  <a:gd name="T0" fmla="*/ 0 w 804"/>
                  <a:gd name="T1" fmla="*/ 320 h 320"/>
                  <a:gd name="T2" fmla="*/ 132 w 804"/>
                  <a:gd name="T3" fmla="*/ 152 h 320"/>
                  <a:gd name="T4" fmla="*/ 420 w 804"/>
                  <a:gd name="T5" fmla="*/ 224 h 320"/>
                  <a:gd name="T6" fmla="*/ 552 w 804"/>
                  <a:gd name="T7" fmla="*/ 20 h 320"/>
                  <a:gd name="T8" fmla="*/ 804 w 804"/>
                  <a:gd name="T9" fmla="*/ 104 h 320"/>
                </a:gdLst>
                <a:ahLst/>
                <a:cxnLst>
                  <a:cxn ang="0">
                    <a:pos x="T0" y="T1"/>
                  </a:cxn>
                  <a:cxn ang="0">
                    <a:pos x="T2" y="T3"/>
                  </a:cxn>
                  <a:cxn ang="0">
                    <a:pos x="T4" y="T5"/>
                  </a:cxn>
                  <a:cxn ang="0">
                    <a:pos x="T6" y="T7"/>
                  </a:cxn>
                  <a:cxn ang="0">
                    <a:pos x="T8" y="T9"/>
                  </a:cxn>
                </a:cxnLst>
                <a:rect l="0" t="0" r="r" b="b"/>
                <a:pathLst>
                  <a:path w="804" h="320">
                    <a:moveTo>
                      <a:pt x="0" y="320"/>
                    </a:moveTo>
                    <a:cubicBezTo>
                      <a:pt x="24" y="292"/>
                      <a:pt x="62" y="168"/>
                      <a:pt x="132" y="152"/>
                    </a:cubicBezTo>
                    <a:cubicBezTo>
                      <a:pt x="202" y="136"/>
                      <a:pt x="350" y="246"/>
                      <a:pt x="420" y="224"/>
                    </a:cubicBezTo>
                    <a:cubicBezTo>
                      <a:pt x="490" y="202"/>
                      <a:pt x="488" y="40"/>
                      <a:pt x="552" y="20"/>
                    </a:cubicBezTo>
                    <a:cubicBezTo>
                      <a:pt x="616" y="0"/>
                      <a:pt x="752" y="87"/>
                      <a:pt x="804" y="104"/>
                    </a:cubicBezTo>
                  </a:path>
                </a:pathLst>
              </a:custGeom>
              <a:grpFill/>
              <a:ln w="38100" cmpd="sng">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vi-VN"/>
              </a:p>
            </p:txBody>
          </p:sp>
          <p:sp>
            <p:nvSpPr>
              <p:cNvPr id="23619" name="Freeform 67"/>
              <p:cNvSpPr>
                <a:spLocks/>
              </p:cNvSpPr>
              <p:nvPr/>
            </p:nvSpPr>
            <p:spPr bwMode="auto">
              <a:xfrm flipV="1">
                <a:off x="4188" y="3916"/>
                <a:ext cx="804" cy="320"/>
              </a:xfrm>
              <a:custGeom>
                <a:avLst/>
                <a:gdLst>
                  <a:gd name="T0" fmla="*/ 0 w 804"/>
                  <a:gd name="T1" fmla="*/ 320 h 320"/>
                  <a:gd name="T2" fmla="*/ 132 w 804"/>
                  <a:gd name="T3" fmla="*/ 152 h 320"/>
                  <a:gd name="T4" fmla="*/ 420 w 804"/>
                  <a:gd name="T5" fmla="*/ 224 h 320"/>
                  <a:gd name="T6" fmla="*/ 552 w 804"/>
                  <a:gd name="T7" fmla="*/ 20 h 320"/>
                  <a:gd name="T8" fmla="*/ 804 w 804"/>
                  <a:gd name="T9" fmla="*/ 104 h 320"/>
                </a:gdLst>
                <a:ahLst/>
                <a:cxnLst>
                  <a:cxn ang="0">
                    <a:pos x="T0" y="T1"/>
                  </a:cxn>
                  <a:cxn ang="0">
                    <a:pos x="T2" y="T3"/>
                  </a:cxn>
                  <a:cxn ang="0">
                    <a:pos x="T4" y="T5"/>
                  </a:cxn>
                  <a:cxn ang="0">
                    <a:pos x="T6" y="T7"/>
                  </a:cxn>
                  <a:cxn ang="0">
                    <a:pos x="T8" y="T9"/>
                  </a:cxn>
                </a:cxnLst>
                <a:rect l="0" t="0" r="r" b="b"/>
                <a:pathLst>
                  <a:path w="804" h="320">
                    <a:moveTo>
                      <a:pt x="0" y="320"/>
                    </a:moveTo>
                    <a:cubicBezTo>
                      <a:pt x="24" y="292"/>
                      <a:pt x="62" y="168"/>
                      <a:pt x="132" y="152"/>
                    </a:cubicBezTo>
                    <a:cubicBezTo>
                      <a:pt x="202" y="136"/>
                      <a:pt x="350" y="246"/>
                      <a:pt x="420" y="224"/>
                    </a:cubicBezTo>
                    <a:cubicBezTo>
                      <a:pt x="490" y="202"/>
                      <a:pt x="488" y="40"/>
                      <a:pt x="552" y="20"/>
                    </a:cubicBezTo>
                    <a:cubicBezTo>
                      <a:pt x="616" y="0"/>
                      <a:pt x="752" y="87"/>
                      <a:pt x="804" y="104"/>
                    </a:cubicBezTo>
                  </a:path>
                </a:pathLst>
              </a:custGeom>
              <a:grpFill/>
              <a:ln w="38100" cmpd="sng">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vi-VN"/>
              </a:p>
            </p:txBody>
          </p:sp>
        </p:grpSp>
      </p:grpSp>
      <p:sp>
        <p:nvSpPr>
          <p:cNvPr id="23620" name="Text Box 68"/>
          <p:cNvSpPr txBox="1">
            <a:spLocks noChangeArrowheads="1"/>
          </p:cNvSpPr>
          <p:nvPr/>
        </p:nvSpPr>
        <p:spPr bwMode="auto">
          <a:xfrm>
            <a:off x="5348288" y="6205538"/>
            <a:ext cx="1600200" cy="406400"/>
          </a:xfrm>
          <a:prstGeom prst="rect">
            <a:avLst/>
          </a:prstGeom>
          <a:solidFill>
            <a:srgbClr val="CCFF66"/>
          </a:solidFill>
          <a:ln w="9525">
            <a:solidFill>
              <a:srgbClr val="66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i="1">
                <a:solidFill>
                  <a:schemeClr val="tx1"/>
                </a:solidFill>
                <a:latin typeface="Times New Roman" pitchFamily="18" charset="0"/>
                <a:cs typeface="Times New Roman" pitchFamily="18" charset="0"/>
              </a:defRPr>
            </a:lvl1pPr>
            <a:lvl2pPr marL="742950" indent="-285750" eaLnBrk="0" hangingPunct="0">
              <a:defRPr sz="2400" b="1" i="1">
                <a:solidFill>
                  <a:schemeClr val="tx1"/>
                </a:solidFill>
                <a:latin typeface="Times New Roman" pitchFamily="18" charset="0"/>
                <a:cs typeface="Times New Roman" pitchFamily="18" charset="0"/>
              </a:defRPr>
            </a:lvl2pPr>
            <a:lvl3pPr marL="1143000" indent="-228600" eaLnBrk="0" hangingPunct="0">
              <a:defRPr sz="2400" b="1" i="1">
                <a:solidFill>
                  <a:schemeClr val="tx1"/>
                </a:solidFill>
                <a:latin typeface="Times New Roman" pitchFamily="18" charset="0"/>
                <a:cs typeface="Times New Roman" pitchFamily="18" charset="0"/>
              </a:defRPr>
            </a:lvl3pPr>
            <a:lvl4pPr marL="1600200" indent="-228600" eaLnBrk="0" hangingPunct="0">
              <a:defRPr sz="2400" b="1" i="1">
                <a:solidFill>
                  <a:schemeClr val="tx1"/>
                </a:solidFill>
                <a:latin typeface="Times New Roman" pitchFamily="18" charset="0"/>
                <a:cs typeface="Times New Roman" pitchFamily="18" charset="0"/>
              </a:defRPr>
            </a:lvl4pPr>
            <a:lvl5pPr marL="2057400" indent="-228600" eaLnBrk="0" hangingPunct="0">
              <a:defRPr sz="2400" b="1" i="1">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b="1" i="1">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b="1" i="1">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b="1" i="1">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b="1" i="1">
                <a:solidFill>
                  <a:schemeClr val="tx1"/>
                </a:solidFill>
                <a:latin typeface="Times New Roman" pitchFamily="18" charset="0"/>
                <a:cs typeface="Times New Roman" pitchFamily="18" charset="0"/>
              </a:defRPr>
            </a:lvl9pPr>
          </a:lstStyle>
          <a:p>
            <a:pPr algn="ctr" eaLnBrk="1" hangingPunct="1">
              <a:spcBef>
                <a:spcPct val="50000"/>
              </a:spcBef>
            </a:pPr>
            <a:r>
              <a:rPr lang="en-US" sz="2000" i="0">
                <a:solidFill>
                  <a:srgbClr val="FF3300"/>
                </a:solidFill>
              </a:rPr>
              <a:t>Tự nhận đôi</a:t>
            </a:r>
          </a:p>
        </p:txBody>
      </p:sp>
      <p:sp>
        <p:nvSpPr>
          <p:cNvPr id="23621" name="AutoShape 69"/>
          <p:cNvSpPr>
            <a:spLocks noChangeArrowheads="1"/>
          </p:cNvSpPr>
          <p:nvPr/>
        </p:nvSpPr>
        <p:spPr bwMode="auto">
          <a:xfrm>
            <a:off x="4267200" y="5876925"/>
            <a:ext cx="152400" cy="228600"/>
          </a:xfrm>
          <a:prstGeom prst="downArrow">
            <a:avLst>
              <a:gd name="adj1" fmla="val 50000"/>
              <a:gd name="adj2" fmla="val 37500"/>
            </a:avLst>
          </a:prstGeom>
          <a:solidFill>
            <a:srgbClr val="0000FF"/>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vi-VN"/>
          </a:p>
        </p:txBody>
      </p:sp>
      <p:pic>
        <p:nvPicPr>
          <p:cNvPr id="23625" name="Picture 73" descr="1133892496_Embryo-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 y="5410200"/>
            <a:ext cx="1447800" cy="124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626" name="Text Box 74"/>
          <p:cNvSpPr txBox="1">
            <a:spLocks noChangeArrowheads="1"/>
          </p:cNvSpPr>
          <p:nvPr/>
        </p:nvSpPr>
        <p:spPr bwMode="auto">
          <a:xfrm>
            <a:off x="519113" y="4694238"/>
            <a:ext cx="1600200" cy="701675"/>
          </a:xfrm>
          <a:prstGeom prst="rect">
            <a:avLst/>
          </a:prstGeom>
          <a:solidFill>
            <a:schemeClr val="accent3">
              <a:lumMod val="75000"/>
            </a:schemeClr>
          </a:solidFill>
          <a:ln>
            <a:noFill/>
          </a:ln>
          <a:effectLst>
            <a:outerShdw dist="35921" dir="2700000" algn="ctr" rotWithShape="0">
              <a:schemeClr val="bg2"/>
            </a:outerShdw>
          </a:effectLst>
        </p:spPr>
        <p:txBody>
          <a:bodyPr>
            <a:spAutoFit/>
          </a:bodyPr>
          <a:lstStyle/>
          <a:p>
            <a:pPr algn="ctr">
              <a:spcBef>
                <a:spcPct val="50000"/>
              </a:spcBef>
              <a:defRPr/>
            </a:pPr>
            <a:r>
              <a:rPr lang="en-US" sz="2000" i="0" dirty="0" err="1"/>
              <a:t>Tê</a:t>
            </a:r>
            <a:r>
              <a:rPr lang="en-US" sz="2000" i="0" dirty="0"/>
              <a:t>́ </a:t>
            </a:r>
            <a:r>
              <a:rPr lang="en-US" sz="2000" i="0" dirty="0" err="1"/>
              <a:t>bào</a:t>
            </a:r>
            <a:r>
              <a:rPr lang="en-US" sz="2000" i="0" dirty="0"/>
              <a:t> </a:t>
            </a:r>
            <a:r>
              <a:rPr lang="en-US" sz="2000" i="0" dirty="0" err="1"/>
              <a:t>sống</a:t>
            </a:r>
            <a:r>
              <a:rPr lang="en-US" sz="2000" i="0" dirty="0"/>
              <a:t> </a:t>
            </a:r>
            <a:r>
              <a:rPr lang="en-US" sz="2000" i="0" dirty="0" err="1"/>
              <a:t>đầu</a:t>
            </a:r>
            <a:r>
              <a:rPr lang="en-US" sz="2000" i="0" dirty="0"/>
              <a:t> </a:t>
            </a:r>
            <a:r>
              <a:rPr lang="en-US" sz="2000" i="0" dirty="0" err="1"/>
              <a:t>tiên</a:t>
            </a:r>
            <a:endParaRPr lang="en-US" sz="2000" i="0" dirty="0"/>
          </a:p>
        </p:txBody>
      </p:sp>
      <p:sp>
        <p:nvSpPr>
          <p:cNvPr id="23627" name="AutoShape 75"/>
          <p:cNvSpPr>
            <a:spLocks noChangeArrowheads="1"/>
          </p:cNvSpPr>
          <p:nvPr/>
        </p:nvSpPr>
        <p:spPr bwMode="auto">
          <a:xfrm>
            <a:off x="2133600" y="6172200"/>
            <a:ext cx="1295400" cy="228600"/>
          </a:xfrm>
          <a:prstGeom prst="leftArrow">
            <a:avLst>
              <a:gd name="adj1" fmla="val 50000"/>
              <a:gd name="adj2" fmla="val 141667"/>
            </a:avLst>
          </a:prstGeom>
          <a:solidFill>
            <a:schemeClr val="tx1">
              <a:lumMod val="65000"/>
            </a:schemeClr>
          </a:solidFill>
          <a:ln>
            <a:noFill/>
          </a:ln>
          <a:effectLst>
            <a:outerShdw dist="35921" dir="2700000" algn="ctr" rotWithShape="0">
              <a:schemeClr val="bg2"/>
            </a:outerShdw>
          </a:effectLst>
        </p:spPr>
        <p:txBody>
          <a:bodyPr wrap="none" anchor="ctr"/>
          <a:lstStyle/>
          <a:p>
            <a:pPr>
              <a:defRPr/>
            </a:pPr>
            <a:endParaRPr lang="vi-VN"/>
          </a:p>
        </p:txBody>
      </p:sp>
      <p:sp>
        <p:nvSpPr>
          <p:cNvPr id="23628" name="Text Box 76"/>
          <p:cNvSpPr txBox="1">
            <a:spLocks noChangeArrowheads="1"/>
          </p:cNvSpPr>
          <p:nvPr/>
        </p:nvSpPr>
        <p:spPr bwMode="auto">
          <a:xfrm>
            <a:off x="2514600" y="4953000"/>
            <a:ext cx="990600" cy="396875"/>
          </a:xfrm>
          <a:prstGeom prst="rect">
            <a:avLst/>
          </a:prstGeom>
          <a:solidFill>
            <a:schemeClr val="accent1">
              <a:lumMod val="75000"/>
            </a:schemeClr>
          </a:solidFill>
          <a:ln>
            <a:noFill/>
          </a:ln>
          <a:effectLst/>
        </p:spPr>
        <p:txBody>
          <a:bodyPr>
            <a:spAutoFit/>
          </a:bodyPr>
          <a:lstStyle/>
          <a:p>
            <a:pPr algn="ctr">
              <a:spcBef>
                <a:spcPct val="50000"/>
              </a:spcBef>
              <a:defRPr/>
            </a:pPr>
            <a:r>
              <a:rPr lang="en-US" sz="2000" i="0" dirty="0"/>
              <a:t>CLTN</a:t>
            </a:r>
          </a:p>
        </p:txBody>
      </p:sp>
      <p:sp>
        <p:nvSpPr>
          <p:cNvPr id="15403" name="WordArt 77"/>
          <p:cNvSpPr>
            <a:spLocks noChangeArrowheads="1" noChangeShapeType="1" noTextEdit="1"/>
          </p:cNvSpPr>
          <p:nvPr/>
        </p:nvSpPr>
        <p:spPr bwMode="auto">
          <a:xfrm>
            <a:off x="381000" y="0"/>
            <a:ext cx="7924800" cy="533400"/>
          </a:xfrm>
          <a:prstGeom prst="rect">
            <a:avLst/>
          </a:prstGeom>
        </p:spPr>
        <p:txBody>
          <a:bodyPr wrap="none" fromWordArt="1">
            <a:prstTxWarp prst="textPlain">
              <a:avLst>
                <a:gd name="adj" fmla="val 49676"/>
              </a:avLst>
            </a:prstTxWarp>
          </a:bodyPr>
          <a:lstStyle/>
          <a:p>
            <a:pPr algn="ctr"/>
            <a:endParaRPr lang="vi-VN" sz="3600" kern="10">
              <a:ln w="9525">
                <a:solidFill>
                  <a:srgbClr val="000000"/>
                </a:solidFill>
                <a:round/>
                <a:headEnd/>
                <a:tailEnd/>
              </a:ln>
              <a:solidFill>
                <a:schemeClr val="accent1"/>
              </a:solidFill>
              <a:effectLst>
                <a:outerShdw dist="35921" dir="2700000" algn="ctr" rotWithShape="0">
                  <a:srgbClr val="808080">
                    <a:alpha val="79999"/>
                  </a:srgbClr>
                </a:outerShdw>
              </a:effectLst>
              <a:latin typeface="Times New Roman"/>
              <a:cs typeface="Times New Roman"/>
            </a:endParaRPr>
          </a:p>
        </p:txBody>
      </p:sp>
      <p:sp>
        <p:nvSpPr>
          <p:cNvPr id="23630" name="Text Box 78"/>
          <p:cNvSpPr txBox="1">
            <a:spLocks noChangeArrowheads="1"/>
          </p:cNvSpPr>
          <p:nvPr/>
        </p:nvSpPr>
        <p:spPr bwMode="auto">
          <a:xfrm>
            <a:off x="150370" y="177225"/>
            <a:ext cx="422160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nb-NO" sz="3200" b="0" dirty="0">
                <a:ln w="18415" cmpd="sng">
                  <a:solidFill>
                    <a:srgbClr val="FFFFFF"/>
                  </a:solidFill>
                  <a:prstDash val="solid"/>
                </a:ln>
                <a:solidFill>
                  <a:srgbClr val="FFFFFF"/>
                </a:solidFill>
                <a:effectLst>
                  <a:outerShdw blurRad="63500" dir="3600000" algn="tl" rotWithShape="0">
                    <a:srgbClr val="000000">
                      <a:alpha val="70000"/>
                    </a:srgbClr>
                  </a:outerShdw>
                </a:effectLst>
              </a:rPr>
              <a:t>2. Tiến hoá tiền sinh học</a:t>
            </a:r>
            <a:endParaRPr lang="en-US" sz="3200" b="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3630"/>
                                        </p:tgtEl>
                                        <p:attrNameLst>
                                          <p:attrName>style.visibility</p:attrName>
                                        </p:attrNameLst>
                                      </p:cBhvr>
                                      <p:to>
                                        <p:strVal val="visible"/>
                                      </p:to>
                                    </p:set>
                                    <p:animEffect transition="in" filter="checkerboard(across)">
                                      <p:cBhvr>
                                        <p:cTn id="7" dur="500"/>
                                        <p:tgtEl>
                                          <p:spTgt spid="23630"/>
                                        </p:tgtEl>
                                      </p:cBhvr>
                                    </p:animEffect>
                                  </p:childTnLst>
                                </p:cTn>
                              </p:par>
                            </p:childTnLst>
                          </p:cTn>
                        </p:par>
                        <p:par>
                          <p:cTn id="8" fill="hold" nodeType="afterGroup">
                            <p:stCondLst>
                              <p:cond delay="500"/>
                            </p:stCondLst>
                            <p:childTnLst>
                              <p:par>
                                <p:cTn id="9" presetID="20" presetClass="entr" presetSubtype="0" repeatCount="indefinite" fill="hold" nodeType="afterEffect">
                                  <p:stCondLst>
                                    <p:cond delay="0"/>
                                  </p:stCondLst>
                                  <p:childTnLst>
                                    <p:set>
                                      <p:cBhvr>
                                        <p:cTn id="10" dur="1" fill="hold">
                                          <p:stCondLst>
                                            <p:cond delay="0"/>
                                          </p:stCondLst>
                                        </p:cTn>
                                        <p:tgtEl>
                                          <p:spTgt spid="23559"/>
                                        </p:tgtEl>
                                        <p:attrNameLst>
                                          <p:attrName>style.visibility</p:attrName>
                                        </p:attrNameLst>
                                      </p:cBhvr>
                                      <p:to>
                                        <p:strVal val="visible"/>
                                      </p:to>
                                    </p:set>
                                    <p:animEffect transition="in" filter="wedge">
                                      <p:cBhvr>
                                        <p:cTn id="11" dur="500"/>
                                        <p:tgtEl>
                                          <p:spTgt spid="23559"/>
                                        </p:tgtEl>
                                      </p:cBhvr>
                                    </p:animEffect>
                                  </p:childTnLst>
                                </p:cTn>
                              </p:par>
                              <p:par>
                                <p:cTn id="12" presetID="29" presetClass="entr" presetSubtype="0" repeatCount="indefinite" fill="hold" grpId="0" nodeType="withEffect">
                                  <p:stCondLst>
                                    <p:cond delay="0"/>
                                  </p:stCondLst>
                                  <p:endCondLst>
                                    <p:cond evt="onNext" delay="0">
                                      <p:tgtEl>
                                        <p:sldTgt/>
                                      </p:tgtEl>
                                    </p:cond>
                                  </p:endCondLst>
                                  <p:childTnLst>
                                    <p:set>
                                      <p:cBhvr>
                                        <p:cTn id="13" dur="1" fill="hold">
                                          <p:stCondLst>
                                            <p:cond delay="0"/>
                                          </p:stCondLst>
                                        </p:cTn>
                                        <p:tgtEl>
                                          <p:spTgt spid="23581"/>
                                        </p:tgtEl>
                                        <p:attrNameLst>
                                          <p:attrName>style.visibility</p:attrName>
                                        </p:attrNameLst>
                                      </p:cBhvr>
                                      <p:to>
                                        <p:strVal val="visible"/>
                                      </p:to>
                                    </p:set>
                                    <p:anim calcmode="lin" valueType="num">
                                      <p:cBhvr>
                                        <p:cTn id="14" dur="2000" fill="hold"/>
                                        <p:tgtEl>
                                          <p:spTgt spid="23581"/>
                                        </p:tgtEl>
                                        <p:attrNameLst>
                                          <p:attrName>ppt_x</p:attrName>
                                        </p:attrNameLst>
                                      </p:cBhvr>
                                      <p:tavLst>
                                        <p:tav tm="0">
                                          <p:val>
                                            <p:strVal val="#ppt_x-.2"/>
                                          </p:val>
                                        </p:tav>
                                        <p:tav tm="100000">
                                          <p:val>
                                            <p:strVal val="#ppt_x"/>
                                          </p:val>
                                        </p:tav>
                                      </p:tavLst>
                                    </p:anim>
                                    <p:anim calcmode="lin" valueType="num">
                                      <p:cBhvr>
                                        <p:cTn id="15" dur="2000" fill="hold"/>
                                        <p:tgtEl>
                                          <p:spTgt spid="23581"/>
                                        </p:tgtEl>
                                        <p:attrNameLst>
                                          <p:attrName>ppt_y</p:attrName>
                                        </p:attrNameLst>
                                      </p:cBhvr>
                                      <p:tavLst>
                                        <p:tav tm="0">
                                          <p:val>
                                            <p:strVal val="#ppt_y"/>
                                          </p:val>
                                        </p:tav>
                                        <p:tav tm="100000">
                                          <p:val>
                                            <p:strVal val="#ppt_y"/>
                                          </p:val>
                                        </p:tav>
                                      </p:tavLst>
                                    </p:anim>
                                    <p:animEffect transition="in" filter="wipe(right)" prLst="gradientSize: 0.1">
                                      <p:cBhvr>
                                        <p:cTn id="16" dur="2000"/>
                                        <p:tgtEl>
                                          <p:spTgt spid="23581"/>
                                        </p:tgtEl>
                                      </p:cBhvr>
                                    </p:animEffect>
                                  </p:childTnLst>
                                  <p:subTnLst>
                                    <p:audio>
                                      <p:cMediaNode>
                                        <p:cTn display="0" masterRel="sameClick">
                                          <p:stCondLst>
                                            <p:cond evt="begin" delay="0">
                                              <p:tn val="12"/>
                                            </p:cond>
                                          </p:stCondLst>
                                          <p:endCondLst>
                                            <p:cond evt="onStopAudio" delay="0">
                                              <p:tgtEl>
                                                <p:sldTgt/>
                                              </p:tgtEl>
                                            </p:cond>
                                          </p:endCondLst>
                                        </p:cTn>
                                        <p:tgtEl>
                                          <p:sndTgt r:embed="rId3" name="explode.wav"/>
                                        </p:tgtEl>
                                      </p:cMediaNode>
                                    </p:audio>
                                  </p:subTnLst>
                                </p:cTn>
                              </p:par>
                              <p:par>
                                <p:cTn id="17" presetID="29" presetClass="entr" presetSubtype="0" repeatCount="indefinite" fill="hold" nodeType="withEffect">
                                  <p:stCondLst>
                                    <p:cond delay="0"/>
                                  </p:stCondLst>
                                  <p:childTnLst>
                                    <p:set>
                                      <p:cBhvr>
                                        <p:cTn id="18" dur="1" fill="hold">
                                          <p:stCondLst>
                                            <p:cond delay="0"/>
                                          </p:stCondLst>
                                        </p:cTn>
                                        <p:tgtEl>
                                          <p:spTgt spid="23582"/>
                                        </p:tgtEl>
                                        <p:attrNameLst>
                                          <p:attrName>style.visibility</p:attrName>
                                        </p:attrNameLst>
                                      </p:cBhvr>
                                      <p:to>
                                        <p:strVal val="visible"/>
                                      </p:to>
                                    </p:set>
                                    <p:anim calcmode="lin" valueType="num">
                                      <p:cBhvr>
                                        <p:cTn id="19" dur="2000" fill="hold"/>
                                        <p:tgtEl>
                                          <p:spTgt spid="23582"/>
                                        </p:tgtEl>
                                        <p:attrNameLst>
                                          <p:attrName>ppt_x</p:attrName>
                                        </p:attrNameLst>
                                      </p:cBhvr>
                                      <p:tavLst>
                                        <p:tav tm="0">
                                          <p:val>
                                            <p:strVal val="#ppt_x-.2"/>
                                          </p:val>
                                        </p:tav>
                                        <p:tav tm="100000">
                                          <p:val>
                                            <p:strVal val="#ppt_x"/>
                                          </p:val>
                                        </p:tav>
                                      </p:tavLst>
                                    </p:anim>
                                    <p:anim calcmode="lin" valueType="num">
                                      <p:cBhvr>
                                        <p:cTn id="20" dur="2000" fill="hold"/>
                                        <p:tgtEl>
                                          <p:spTgt spid="23582"/>
                                        </p:tgtEl>
                                        <p:attrNameLst>
                                          <p:attrName>ppt_y</p:attrName>
                                        </p:attrNameLst>
                                      </p:cBhvr>
                                      <p:tavLst>
                                        <p:tav tm="0">
                                          <p:val>
                                            <p:strVal val="#ppt_y"/>
                                          </p:val>
                                        </p:tav>
                                        <p:tav tm="100000">
                                          <p:val>
                                            <p:strVal val="#ppt_y"/>
                                          </p:val>
                                        </p:tav>
                                      </p:tavLst>
                                    </p:anim>
                                    <p:animEffect transition="in" filter="wipe(right)" prLst="gradientSize: 0.1">
                                      <p:cBhvr>
                                        <p:cTn id="21" dur="2000"/>
                                        <p:tgtEl>
                                          <p:spTgt spid="23582"/>
                                        </p:tgtEl>
                                      </p:cBhvr>
                                    </p:animEffect>
                                  </p:childTnLst>
                                  <p:subTnLst>
                                    <p:audio>
                                      <p:cMediaNode vol="20000">
                                        <p:cTn display="0" masterRel="sameClick">
                                          <p:stCondLst>
                                            <p:cond evt="begin" delay="0">
                                              <p:tn val="17"/>
                                            </p:cond>
                                          </p:stCondLst>
                                          <p:endCondLst>
                                            <p:cond evt="onStopAudio" delay="0">
                                              <p:tgtEl>
                                                <p:sldTgt/>
                                              </p:tgtEl>
                                            </p:cond>
                                          </p:endCondLst>
                                        </p:cTn>
                                        <p:tgtEl>
                                          <p:sndTgt r:embed="rId3" name="explode.wav"/>
                                        </p:tgtEl>
                                      </p:cMediaNode>
                                    </p:audio>
                                  </p:subTnLst>
                                </p:cTn>
                              </p:par>
                              <p:par>
                                <p:cTn id="22" presetID="10" presetClass="entr" presetSubtype="0" fill="hold" nodeType="withEffect">
                                  <p:stCondLst>
                                    <p:cond delay="0"/>
                                  </p:stCondLst>
                                  <p:childTnLst>
                                    <p:set>
                                      <p:cBhvr>
                                        <p:cTn id="23" dur="1" fill="hold">
                                          <p:stCondLst>
                                            <p:cond delay="0"/>
                                          </p:stCondLst>
                                        </p:cTn>
                                        <p:tgtEl>
                                          <p:spTgt spid="23583"/>
                                        </p:tgtEl>
                                        <p:attrNameLst>
                                          <p:attrName>style.visibility</p:attrName>
                                        </p:attrNameLst>
                                      </p:cBhvr>
                                      <p:to>
                                        <p:strVal val="visible"/>
                                      </p:to>
                                    </p:set>
                                    <p:animEffect transition="in" filter="fade">
                                      <p:cBhvr>
                                        <p:cTn id="24" dur="2000"/>
                                        <p:tgtEl>
                                          <p:spTgt spid="23583"/>
                                        </p:tgtEl>
                                      </p:cBhvr>
                                    </p:animEffect>
                                  </p:childTnLst>
                                </p:cTn>
                              </p:par>
                              <p:par>
                                <p:cTn id="25" presetID="10" presetClass="entr" presetSubtype="0" fill="hold" nodeType="withEffect">
                                  <p:stCondLst>
                                    <p:cond delay="0"/>
                                  </p:stCondLst>
                                  <p:childTnLst>
                                    <p:set>
                                      <p:cBhvr>
                                        <p:cTn id="26" dur="1" fill="hold">
                                          <p:stCondLst>
                                            <p:cond delay="0"/>
                                          </p:stCondLst>
                                        </p:cTn>
                                        <p:tgtEl>
                                          <p:spTgt spid="23584"/>
                                        </p:tgtEl>
                                        <p:attrNameLst>
                                          <p:attrName>style.visibility</p:attrName>
                                        </p:attrNameLst>
                                      </p:cBhvr>
                                      <p:to>
                                        <p:strVal val="visible"/>
                                      </p:to>
                                    </p:set>
                                    <p:animEffect transition="in" filter="fade">
                                      <p:cBhvr>
                                        <p:cTn id="27" dur="2000"/>
                                        <p:tgtEl>
                                          <p:spTgt spid="23584"/>
                                        </p:tgtEl>
                                      </p:cBhvr>
                                    </p:animEffect>
                                  </p:childTnLst>
                                </p:cTn>
                              </p:par>
                              <p:par>
                                <p:cTn id="28" presetID="10" presetClass="entr" presetSubtype="0" fill="hold" nodeType="withEffect">
                                  <p:stCondLst>
                                    <p:cond delay="0"/>
                                  </p:stCondLst>
                                  <p:childTnLst>
                                    <p:set>
                                      <p:cBhvr>
                                        <p:cTn id="29" dur="1" fill="hold">
                                          <p:stCondLst>
                                            <p:cond delay="0"/>
                                          </p:stCondLst>
                                        </p:cTn>
                                        <p:tgtEl>
                                          <p:spTgt spid="23585"/>
                                        </p:tgtEl>
                                        <p:attrNameLst>
                                          <p:attrName>style.visibility</p:attrName>
                                        </p:attrNameLst>
                                      </p:cBhvr>
                                      <p:to>
                                        <p:strVal val="visible"/>
                                      </p:to>
                                    </p:set>
                                    <p:animEffect transition="in" filter="fade">
                                      <p:cBhvr>
                                        <p:cTn id="30" dur="2000"/>
                                        <p:tgtEl>
                                          <p:spTgt spid="23585"/>
                                        </p:tgtEl>
                                      </p:cBhvr>
                                    </p:animEffect>
                                  </p:childTnLst>
                                </p:cTn>
                              </p:par>
                              <p:par>
                                <p:cTn id="31" presetID="10" presetClass="entr" presetSubtype="0" fill="hold" nodeType="withEffect">
                                  <p:stCondLst>
                                    <p:cond delay="0"/>
                                  </p:stCondLst>
                                  <p:childTnLst>
                                    <p:set>
                                      <p:cBhvr>
                                        <p:cTn id="32" dur="1" fill="hold">
                                          <p:stCondLst>
                                            <p:cond delay="0"/>
                                          </p:stCondLst>
                                        </p:cTn>
                                        <p:tgtEl>
                                          <p:spTgt spid="23586"/>
                                        </p:tgtEl>
                                        <p:attrNameLst>
                                          <p:attrName>style.visibility</p:attrName>
                                        </p:attrNameLst>
                                      </p:cBhvr>
                                      <p:to>
                                        <p:strVal val="visible"/>
                                      </p:to>
                                    </p:set>
                                    <p:animEffect transition="in" filter="fade">
                                      <p:cBhvr>
                                        <p:cTn id="33" dur="2000"/>
                                        <p:tgtEl>
                                          <p:spTgt spid="23586"/>
                                        </p:tgtEl>
                                      </p:cBhvr>
                                    </p:animEffect>
                                  </p:childTnLst>
                                </p:cTn>
                              </p:par>
                              <p:par>
                                <p:cTn id="34" presetID="10" presetClass="entr" presetSubtype="0" fill="hold" nodeType="withEffect">
                                  <p:stCondLst>
                                    <p:cond delay="0"/>
                                  </p:stCondLst>
                                  <p:childTnLst>
                                    <p:set>
                                      <p:cBhvr>
                                        <p:cTn id="35" dur="1" fill="hold">
                                          <p:stCondLst>
                                            <p:cond delay="0"/>
                                          </p:stCondLst>
                                        </p:cTn>
                                        <p:tgtEl>
                                          <p:spTgt spid="23587"/>
                                        </p:tgtEl>
                                        <p:attrNameLst>
                                          <p:attrName>style.visibility</p:attrName>
                                        </p:attrNameLst>
                                      </p:cBhvr>
                                      <p:to>
                                        <p:strVal val="visible"/>
                                      </p:to>
                                    </p:set>
                                    <p:animEffect transition="in" filter="fade">
                                      <p:cBhvr>
                                        <p:cTn id="36" dur="2000"/>
                                        <p:tgtEl>
                                          <p:spTgt spid="23587"/>
                                        </p:tgtEl>
                                      </p:cBhvr>
                                    </p:animEffect>
                                  </p:childTnLst>
                                </p:cTn>
                              </p:par>
                              <p:par>
                                <p:cTn id="37" presetID="10" presetClass="entr" presetSubtype="0" fill="hold" nodeType="withEffect">
                                  <p:stCondLst>
                                    <p:cond delay="0"/>
                                  </p:stCondLst>
                                  <p:childTnLst>
                                    <p:set>
                                      <p:cBhvr>
                                        <p:cTn id="38" dur="1" fill="hold">
                                          <p:stCondLst>
                                            <p:cond delay="0"/>
                                          </p:stCondLst>
                                        </p:cTn>
                                        <p:tgtEl>
                                          <p:spTgt spid="23588"/>
                                        </p:tgtEl>
                                        <p:attrNameLst>
                                          <p:attrName>style.visibility</p:attrName>
                                        </p:attrNameLst>
                                      </p:cBhvr>
                                      <p:to>
                                        <p:strVal val="visible"/>
                                      </p:to>
                                    </p:set>
                                    <p:animEffect transition="in" filter="fade">
                                      <p:cBhvr>
                                        <p:cTn id="39" dur="2000"/>
                                        <p:tgtEl>
                                          <p:spTgt spid="23588"/>
                                        </p:tgtEl>
                                      </p:cBhvr>
                                    </p:animEffect>
                                  </p:childTnLst>
                                </p:cTn>
                              </p:par>
                              <p:par>
                                <p:cTn id="40" presetID="6" presetClass="emph" presetSubtype="0" repeatCount="indefinite" fill="hold" nodeType="withEffect">
                                  <p:stCondLst>
                                    <p:cond delay="0"/>
                                  </p:stCondLst>
                                  <p:endCondLst>
                                    <p:cond evt="onNext" delay="0">
                                      <p:tgtEl>
                                        <p:sldTgt/>
                                      </p:tgtEl>
                                    </p:cond>
                                  </p:endCondLst>
                                  <p:childTnLst>
                                    <p:animScale>
                                      <p:cBhvr>
                                        <p:cTn id="41" dur="2000" fill="hold"/>
                                        <p:tgtEl>
                                          <p:spTgt spid="23583"/>
                                        </p:tgtEl>
                                      </p:cBhvr>
                                      <p:by x="150000" y="150000"/>
                                    </p:animScale>
                                  </p:childTnLst>
                                </p:cTn>
                              </p:par>
                              <p:par>
                                <p:cTn id="42" presetID="6" presetClass="emph" presetSubtype="0" repeatCount="indefinite" fill="hold" nodeType="withEffect">
                                  <p:stCondLst>
                                    <p:cond delay="0"/>
                                  </p:stCondLst>
                                  <p:endCondLst>
                                    <p:cond evt="onNext" delay="0">
                                      <p:tgtEl>
                                        <p:sldTgt/>
                                      </p:tgtEl>
                                    </p:cond>
                                  </p:endCondLst>
                                  <p:childTnLst>
                                    <p:animScale>
                                      <p:cBhvr>
                                        <p:cTn id="43" dur="2000" fill="hold"/>
                                        <p:tgtEl>
                                          <p:spTgt spid="23584"/>
                                        </p:tgtEl>
                                      </p:cBhvr>
                                      <p:by x="150000" y="150000"/>
                                    </p:animScale>
                                  </p:childTnLst>
                                </p:cTn>
                              </p:par>
                              <p:par>
                                <p:cTn id="44" presetID="6" presetClass="emph" presetSubtype="0" repeatCount="indefinite" fill="hold" nodeType="withEffect">
                                  <p:stCondLst>
                                    <p:cond delay="0"/>
                                  </p:stCondLst>
                                  <p:endCondLst>
                                    <p:cond evt="onNext" delay="0">
                                      <p:tgtEl>
                                        <p:sldTgt/>
                                      </p:tgtEl>
                                    </p:cond>
                                  </p:endCondLst>
                                  <p:childTnLst>
                                    <p:animScale>
                                      <p:cBhvr>
                                        <p:cTn id="45" dur="2000" fill="hold"/>
                                        <p:tgtEl>
                                          <p:spTgt spid="23585"/>
                                        </p:tgtEl>
                                      </p:cBhvr>
                                      <p:by x="150000" y="150000"/>
                                    </p:animScale>
                                  </p:childTnLst>
                                </p:cTn>
                              </p:par>
                              <p:par>
                                <p:cTn id="46" presetID="6" presetClass="emph" presetSubtype="0" repeatCount="indefinite" fill="hold" nodeType="withEffect">
                                  <p:stCondLst>
                                    <p:cond delay="0"/>
                                  </p:stCondLst>
                                  <p:endCondLst>
                                    <p:cond evt="onNext" delay="0">
                                      <p:tgtEl>
                                        <p:sldTgt/>
                                      </p:tgtEl>
                                    </p:cond>
                                  </p:endCondLst>
                                  <p:childTnLst>
                                    <p:animScale>
                                      <p:cBhvr>
                                        <p:cTn id="47" dur="2000" fill="hold"/>
                                        <p:tgtEl>
                                          <p:spTgt spid="23586"/>
                                        </p:tgtEl>
                                      </p:cBhvr>
                                      <p:by x="150000" y="150000"/>
                                    </p:animScale>
                                  </p:childTnLst>
                                </p:cTn>
                              </p:par>
                              <p:par>
                                <p:cTn id="48" presetID="6" presetClass="emph" presetSubtype="0" repeatCount="indefinite" fill="hold" nodeType="withEffect">
                                  <p:stCondLst>
                                    <p:cond delay="0"/>
                                  </p:stCondLst>
                                  <p:endCondLst>
                                    <p:cond evt="onNext" delay="0">
                                      <p:tgtEl>
                                        <p:sldTgt/>
                                      </p:tgtEl>
                                    </p:cond>
                                  </p:endCondLst>
                                  <p:childTnLst>
                                    <p:animScale>
                                      <p:cBhvr>
                                        <p:cTn id="49" dur="2000" fill="hold"/>
                                        <p:tgtEl>
                                          <p:spTgt spid="23587"/>
                                        </p:tgtEl>
                                      </p:cBhvr>
                                      <p:by x="150000" y="150000"/>
                                    </p:animScale>
                                  </p:childTnLst>
                                </p:cTn>
                              </p:par>
                              <p:par>
                                <p:cTn id="50" presetID="6" presetClass="emph" presetSubtype="0" repeatCount="indefinite" fill="hold" nodeType="withEffect">
                                  <p:stCondLst>
                                    <p:cond delay="0"/>
                                  </p:stCondLst>
                                  <p:endCondLst>
                                    <p:cond evt="onNext" delay="0">
                                      <p:tgtEl>
                                        <p:sldTgt/>
                                      </p:tgtEl>
                                    </p:cond>
                                  </p:endCondLst>
                                  <p:childTnLst>
                                    <p:animScale>
                                      <p:cBhvr>
                                        <p:cTn id="51" dur="2000" fill="hold"/>
                                        <p:tgtEl>
                                          <p:spTgt spid="23588"/>
                                        </p:tgtEl>
                                      </p:cBhvr>
                                      <p:by x="150000" y="150000"/>
                                    </p:animScale>
                                  </p:childTnLst>
                                </p:cTn>
                              </p:par>
                            </p:childTnLst>
                          </p:cTn>
                        </p:par>
                      </p:childTnLst>
                    </p:cTn>
                  </p:par>
                  <p:par>
                    <p:cTn id="52" fill="hold" nodeType="clickPar">
                      <p:stCondLst>
                        <p:cond delay="indefinite"/>
                      </p:stCondLst>
                      <p:childTnLst>
                        <p:par>
                          <p:cTn id="53" fill="hold" nodeType="withGroup">
                            <p:stCondLst>
                              <p:cond delay="0"/>
                            </p:stCondLst>
                            <p:childTnLst>
                              <p:par>
                                <p:cTn id="54" presetID="0" presetClass="path" presetSubtype="0" accel="50000" decel="50000" fill="hold" nodeType="clickEffect">
                                  <p:stCondLst>
                                    <p:cond delay="0"/>
                                  </p:stCondLst>
                                  <p:childTnLst>
                                    <p:animMotion origin="layout" path="M 5.55112E-17 4.10405E-6 C 0.01406 -0.01434 0.0283 -0.02844 0.04132 -0.02613 C 0.05434 -0.02382 0.06007 0.01225 0.0783 0.01456 C 0.09653 0.01687 0.13594 -0.00625 0.15104 -0.0118 " pathEditMode="fixed" rAng="0" ptsTypes="aaaa">
                                      <p:cBhvr>
                                        <p:cTn id="55" dur="2000" fill="hold"/>
                                        <p:tgtEl>
                                          <p:spTgt spid="23585"/>
                                        </p:tgtEl>
                                        <p:attrNameLst>
                                          <p:attrName>ppt_x</p:attrName>
                                          <p:attrName>ppt_y</p:attrName>
                                        </p:attrNameLst>
                                      </p:cBhvr>
                                      <p:rCtr x="7552" y="-578"/>
                                    </p:animMotion>
                                  </p:childTnLst>
                                </p:cTn>
                              </p:par>
                              <p:par>
                                <p:cTn id="56" presetID="0" presetClass="path" presetSubtype="0" accel="50000" decel="50000" fill="hold" nodeType="withEffect">
                                  <p:stCondLst>
                                    <p:cond delay="0"/>
                                  </p:stCondLst>
                                  <p:childTnLst>
                                    <p:animMotion origin="layout" path="M 3.33333E-6 4.10405E-6 C -0.01858 -0.01295 -0.03716 -0.02567 -0.05209 -0.02313 C -0.06702 -0.02058 -0.07223 0.01271 -0.08907 0.01456 C -0.10591 0.01641 -0.13959 -0.00625 -0.15278 -0.0118 " pathEditMode="relative" rAng="0" ptsTypes="aaaa">
                                      <p:cBhvr>
                                        <p:cTn id="57" dur="2000" fill="hold"/>
                                        <p:tgtEl>
                                          <p:spTgt spid="23586"/>
                                        </p:tgtEl>
                                        <p:attrNameLst>
                                          <p:attrName>ppt_x</p:attrName>
                                          <p:attrName>ppt_y</p:attrName>
                                        </p:attrNameLst>
                                      </p:cBhvr>
                                      <p:rCtr x="-7639" y="-462"/>
                                    </p:animMotion>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xit" presetSubtype="0" fill="hold" nodeType="clickEffect">
                                  <p:stCondLst>
                                    <p:cond delay="0"/>
                                  </p:stCondLst>
                                  <p:childTnLst>
                                    <p:animEffect transition="out" filter="fade">
                                      <p:cBhvr>
                                        <p:cTn id="61" dur="1000"/>
                                        <p:tgtEl>
                                          <p:spTgt spid="23585"/>
                                        </p:tgtEl>
                                      </p:cBhvr>
                                    </p:animEffect>
                                    <p:set>
                                      <p:cBhvr>
                                        <p:cTn id="62" dur="1" fill="hold">
                                          <p:stCondLst>
                                            <p:cond delay="999"/>
                                          </p:stCondLst>
                                        </p:cTn>
                                        <p:tgtEl>
                                          <p:spTgt spid="23585"/>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1000"/>
                                        <p:tgtEl>
                                          <p:spTgt spid="23586"/>
                                        </p:tgtEl>
                                      </p:cBhvr>
                                    </p:animEffect>
                                    <p:set>
                                      <p:cBhvr>
                                        <p:cTn id="65" dur="1" fill="hold">
                                          <p:stCondLst>
                                            <p:cond delay="999"/>
                                          </p:stCondLst>
                                        </p:cTn>
                                        <p:tgtEl>
                                          <p:spTgt spid="23586"/>
                                        </p:tgtEl>
                                        <p:attrNameLst>
                                          <p:attrName>style.visibility</p:attrName>
                                        </p:attrNameLst>
                                      </p:cBhvr>
                                      <p:to>
                                        <p:strVal val="hidden"/>
                                      </p:to>
                                    </p:set>
                                  </p:childTnLst>
                                </p:cTn>
                              </p:par>
                              <p:par>
                                <p:cTn id="66" presetID="10" presetClass="entr" presetSubtype="0" fill="hold" grpId="0" nodeType="withEffect">
                                  <p:stCondLst>
                                    <p:cond delay="0"/>
                                  </p:stCondLst>
                                  <p:childTnLst>
                                    <p:set>
                                      <p:cBhvr>
                                        <p:cTn id="67" dur="1" fill="hold">
                                          <p:stCondLst>
                                            <p:cond delay="0"/>
                                          </p:stCondLst>
                                        </p:cTn>
                                        <p:tgtEl>
                                          <p:spTgt spid="23593"/>
                                        </p:tgtEl>
                                        <p:attrNameLst>
                                          <p:attrName>style.visibility</p:attrName>
                                        </p:attrNameLst>
                                      </p:cBhvr>
                                      <p:to>
                                        <p:strVal val="visible"/>
                                      </p:to>
                                    </p:set>
                                    <p:animEffect transition="in" filter="fade">
                                      <p:cBhvr>
                                        <p:cTn id="68" dur="1000"/>
                                        <p:tgtEl>
                                          <p:spTgt spid="23593"/>
                                        </p:tgtEl>
                                      </p:cBhvr>
                                    </p:animEffect>
                                  </p:childTnLst>
                                  <p:subTnLst>
                                    <p:audio>
                                      <p:cMediaNode>
                                        <p:cTn display="0" masterRel="sameClick">
                                          <p:stCondLst>
                                            <p:cond evt="begin" delay="0">
                                              <p:tn val="66"/>
                                            </p:cond>
                                          </p:stCondLst>
                                          <p:endCondLst>
                                            <p:cond evt="onStopAudio" delay="0">
                                              <p:tgtEl>
                                                <p:sldTgt/>
                                              </p:tgtEl>
                                            </p:cond>
                                          </p:endCondLst>
                                        </p:cTn>
                                        <p:tgtEl>
                                          <p:sndTgt r:embed="rId4" name="bomb.wav"/>
                                        </p:tgtEl>
                                      </p:cMediaNode>
                                    </p:audio>
                                  </p:subTnLst>
                                </p:cTn>
                              </p:par>
                              <p:par>
                                <p:cTn id="69" presetID="8" presetClass="entr" presetSubtype="16" fill="hold" grpId="0" nodeType="withEffect">
                                  <p:stCondLst>
                                    <p:cond delay="0"/>
                                  </p:stCondLst>
                                  <p:childTnLst>
                                    <p:set>
                                      <p:cBhvr>
                                        <p:cTn id="70" dur="1" fill="hold">
                                          <p:stCondLst>
                                            <p:cond delay="0"/>
                                          </p:stCondLst>
                                        </p:cTn>
                                        <p:tgtEl>
                                          <p:spTgt spid="23605"/>
                                        </p:tgtEl>
                                        <p:attrNameLst>
                                          <p:attrName>style.visibility</p:attrName>
                                        </p:attrNameLst>
                                      </p:cBhvr>
                                      <p:to>
                                        <p:strVal val="visible"/>
                                      </p:to>
                                    </p:set>
                                    <p:animEffect transition="in" filter="diamond(in)">
                                      <p:cBhvr>
                                        <p:cTn id="71" dur="1000"/>
                                        <p:tgtEl>
                                          <p:spTgt spid="23605"/>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0" presetClass="path" presetSubtype="0" accel="50000" decel="50000" fill="hold" grpId="0" nodeType="clickEffect">
                                  <p:stCondLst>
                                    <p:cond delay="0"/>
                                  </p:stCondLst>
                                  <p:childTnLst>
                                    <p:animMotion origin="layout" path="M 3.33333E-6 0.02127 C 0.02951 0.04278 0.05937 0.06428 0.08802 0.077 C 0.11684 0.08994 0.13993 0.09619 0.17239 0.09804 C 0.20486 0.09989 0.25989 0.09064 0.28281 0.08856 " pathEditMode="relative" rAng="0" ptsTypes="aaaa">
                                      <p:cBhvr>
                                        <p:cTn id="75" dur="2000" fill="hold"/>
                                        <p:tgtEl>
                                          <p:spTgt spid="23584"/>
                                        </p:tgtEl>
                                        <p:attrNameLst>
                                          <p:attrName>ppt_x</p:attrName>
                                          <p:attrName>ppt_y</p:attrName>
                                        </p:attrNameLst>
                                      </p:cBhvr>
                                      <p:rCtr x="14132" y="3931"/>
                                    </p:animMotion>
                                  </p:childTnLst>
                                </p:cTn>
                              </p:par>
                              <p:par>
                                <p:cTn id="76" presetID="0" presetClass="path" presetSubtype="0" accel="50000" decel="50000" fill="hold" grpId="0" nodeType="withEffect">
                                  <p:stCondLst>
                                    <p:cond delay="0"/>
                                  </p:stCondLst>
                                  <p:childTnLst>
                                    <p:animMotion origin="layout" path="M 0 0.01781 C -0.05156 0.04393 -0.10174 0.05757 -0.15208 0.07006 C -0.20243 0.08255 -0.27049 0.08809 -0.30174 0.09272 " pathEditMode="relative" rAng="0" ptsTypes="aaa">
                                      <p:cBhvr>
                                        <p:cTn id="77" dur="2000" fill="hold"/>
                                        <p:tgtEl>
                                          <p:spTgt spid="23587"/>
                                        </p:tgtEl>
                                        <p:attrNameLst>
                                          <p:attrName>ppt_x</p:attrName>
                                          <p:attrName>ppt_y</p:attrName>
                                        </p:attrNameLst>
                                      </p:cBhvr>
                                      <p:rCtr x="-15087" y="3746"/>
                                    </p:animMotion>
                                  </p:childTnLst>
                                </p:cTn>
                              </p:par>
                            </p:childTnLst>
                          </p:cTn>
                        </p:par>
                      </p:childTnLst>
                    </p:cTn>
                  </p:par>
                  <p:par>
                    <p:cTn id="78" fill="hold" nodeType="clickPar">
                      <p:stCondLst>
                        <p:cond delay="indefinite"/>
                      </p:stCondLst>
                      <p:childTnLst>
                        <p:par>
                          <p:cTn id="79" fill="hold" nodeType="withGroup">
                            <p:stCondLst>
                              <p:cond delay="0"/>
                            </p:stCondLst>
                            <p:childTnLst>
                              <p:par>
                                <p:cTn id="80" presetID="10" presetClass="exit" presetSubtype="0" fill="hold" grpId="1" nodeType="clickEffect">
                                  <p:stCondLst>
                                    <p:cond delay="0"/>
                                  </p:stCondLst>
                                  <p:childTnLst>
                                    <p:animEffect transition="out" filter="fade">
                                      <p:cBhvr>
                                        <p:cTn id="81" dur="1000"/>
                                        <p:tgtEl>
                                          <p:spTgt spid="23584"/>
                                        </p:tgtEl>
                                      </p:cBhvr>
                                    </p:animEffect>
                                    <p:set>
                                      <p:cBhvr>
                                        <p:cTn id="82" dur="1" fill="hold">
                                          <p:stCondLst>
                                            <p:cond delay="999"/>
                                          </p:stCondLst>
                                        </p:cTn>
                                        <p:tgtEl>
                                          <p:spTgt spid="23584"/>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1000"/>
                                        <p:tgtEl>
                                          <p:spTgt spid="23587"/>
                                        </p:tgtEl>
                                      </p:cBhvr>
                                    </p:animEffect>
                                    <p:set>
                                      <p:cBhvr>
                                        <p:cTn id="85" dur="1" fill="hold">
                                          <p:stCondLst>
                                            <p:cond delay="999"/>
                                          </p:stCondLst>
                                        </p:cTn>
                                        <p:tgtEl>
                                          <p:spTgt spid="23587"/>
                                        </p:tgtEl>
                                        <p:attrNameLst>
                                          <p:attrName>style.visibility</p:attrName>
                                        </p:attrNameLst>
                                      </p:cBhvr>
                                      <p:to>
                                        <p:strVal val="hidden"/>
                                      </p:to>
                                    </p:set>
                                  </p:childTnLst>
                                </p:cTn>
                              </p:par>
                              <p:par>
                                <p:cTn id="86" presetID="22" presetClass="entr" presetSubtype="1" fill="hold" grpId="0" nodeType="withEffect">
                                  <p:stCondLst>
                                    <p:cond delay="0"/>
                                  </p:stCondLst>
                                  <p:childTnLst>
                                    <p:set>
                                      <p:cBhvr>
                                        <p:cTn id="87" dur="1" fill="hold">
                                          <p:stCondLst>
                                            <p:cond delay="0"/>
                                          </p:stCondLst>
                                        </p:cTn>
                                        <p:tgtEl>
                                          <p:spTgt spid="23604"/>
                                        </p:tgtEl>
                                        <p:attrNameLst>
                                          <p:attrName>style.visibility</p:attrName>
                                        </p:attrNameLst>
                                      </p:cBhvr>
                                      <p:to>
                                        <p:strVal val="visible"/>
                                      </p:to>
                                    </p:set>
                                    <p:animEffect transition="in" filter="wipe(up)">
                                      <p:cBhvr>
                                        <p:cTn id="88" dur="500"/>
                                        <p:tgtEl>
                                          <p:spTgt spid="23604"/>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23603"/>
                                        </p:tgtEl>
                                        <p:attrNameLst>
                                          <p:attrName>style.visibility</p:attrName>
                                        </p:attrNameLst>
                                      </p:cBhvr>
                                      <p:to>
                                        <p:strVal val="visible"/>
                                      </p:to>
                                    </p:set>
                                    <p:animEffect transition="in" filter="fade">
                                      <p:cBhvr>
                                        <p:cTn id="91" dur="500"/>
                                        <p:tgtEl>
                                          <p:spTgt spid="23603"/>
                                        </p:tgtEl>
                                      </p:cBhvr>
                                    </p:animEffect>
                                  </p:childTnLst>
                                </p:cTn>
                              </p:par>
                              <p:par>
                                <p:cTn id="92" presetID="8" presetClass="entr" presetSubtype="16" fill="hold" grpId="0" nodeType="withEffect">
                                  <p:stCondLst>
                                    <p:cond delay="0"/>
                                  </p:stCondLst>
                                  <p:childTnLst>
                                    <p:set>
                                      <p:cBhvr>
                                        <p:cTn id="93" dur="1" fill="hold">
                                          <p:stCondLst>
                                            <p:cond delay="0"/>
                                          </p:stCondLst>
                                        </p:cTn>
                                        <p:tgtEl>
                                          <p:spTgt spid="23606"/>
                                        </p:tgtEl>
                                        <p:attrNameLst>
                                          <p:attrName>style.visibility</p:attrName>
                                        </p:attrNameLst>
                                      </p:cBhvr>
                                      <p:to>
                                        <p:strVal val="visible"/>
                                      </p:to>
                                    </p:set>
                                    <p:animEffect transition="in" filter="diamond(in)">
                                      <p:cBhvr>
                                        <p:cTn id="94" dur="1000"/>
                                        <p:tgtEl>
                                          <p:spTgt spid="23606"/>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0" presetClass="path" presetSubtype="0" accel="50000" decel="50000" fill="hold" grpId="0" nodeType="clickEffect">
                                  <p:stCondLst>
                                    <p:cond delay="0"/>
                                  </p:stCondLst>
                                  <p:childTnLst>
                                    <p:animMotion origin="layout" path="M 3.33333E-6 -0.00555 C 0.01128 0.01087 0.0434 0.06405 0.06823 0.09272 C 0.09305 0.12139 0.11771 0.14705 0.14913 0.16671 C 0.18055 0.18636 0.2158 0.19977 0.25711 0.2111 C 0.29843 0.22243 0.36771 0.2296 0.39687 0.23445 " pathEditMode="relative" rAng="0" ptsTypes="aaaaa">
                                      <p:cBhvr>
                                        <p:cTn id="98" dur="2000" fill="hold"/>
                                        <p:tgtEl>
                                          <p:spTgt spid="23583"/>
                                        </p:tgtEl>
                                        <p:attrNameLst>
                                          <p:attrName>ppt_x</p:attrName>
                                          <p:attrName>ppt_y</p:attrName>
                                        </p:attrNameLst>
                                      </p:cBhvr>
                                      <p:rCtr x="19844" y="12000"/>
                                    </p:animMotion>
                                  </p:childTnLst>
                                </p:cTn>
                              </p:par>
                              <p:par>
                                <p:cTn id="99" presetID="0" presetClass="path" presetSubtype="0" accel="50000" decel="50000" fill="hold" grpId="0" nodeType="withEffect">
                                  <p:stCondLst>
                                    <p:cond delay="0"/>
                                  </p:stCondLst>
                                  <p:childTnLst>
                                    <p:animMotion origin="layout" path="M -3.33333E-6 -2.42775E-6 C -0.01302 0.01341 -0.04809 0.05388 -0.07777 0.08 C -0.10746 0.10613 -0.1408 0.13457 -0.17777 0.15607 C -0.21475 0.17757 -0.25607 0.19607 -0.3 0.20902 C -0.34392 0.22197 -0.4118 0.22914 -0.44132 0.23445 " pathEditMode="relative" rAng="0" ptsTypes="aaaaa">
                                      <p:cBhvr>
                                        <p:cTn id="100" dur="2000" fill="hold"/>
                                        <p:tgtEl>
                                          <p:spTgt spid="23588"/>
                                        </p:tgtEl>
                                        <p:attrNameLst>
                                          <p:attrName>ppt_x</p:attrName>
                                          <p:attrName>ppt_y</p:attrName>
                                        </p:attrNameLst>
                                      </p:cBhvr>
                                      <p:rCtr x="-22066" y="11723"/>
                                    </p:animMotion>
                                  </p:childTnLst>
                                </p:cTn>
                              </p:par>
                            </p:childTnLst>
                          </p:cTn>
                        </p:par>
                      </p:childTnLst>
                    </p:cTn>
                  </p:par>
                  <p:par>
                    <p:cTn id="101" fill="hold" nodeType="clickPar">
                      <p:stCondLst>
                        <p:cond delay="indefinite"/>
                      </p:stCondLst>
                      <p:childTnLst>
                        <p:par>
                          <p:cTn id="102" fill="hold" nodeType="withGroup">
                            <p:stCondLst>
                              <p:cond delay="0"/>
                            </p:stCondLst>
                            <p:childTnLst>
                              <p:par>
                                <p:cTn id="103" presetID="10" presetClass="exit" presetSubtype="0" fill="hold" grpId="1" nodeType="clickEffect">
                                  <p:stCondLst>
                                    <p:cond delay="0"/>
                                  </p:stCondLst>
                                  <p:childTnLst>
                                    <p:animEffect transition="out" filter="fade">
                                      <p:cBhvr>
                                        <p:cTn id="104" dur="1000"/>
                                        <p:tgtEl>
                                          <p:spTgt spid="23583"/>
                                        </p:tgtEl>
                                      </p:cBhvr>
                                    </p:animEffect>
                                    <p:set>
                                      <p:cBhvr>
                                        <p:cTn id="105" dur="1" fill="hold">
                                          <p:stCondLst>
                                            <p:cond delay="999"/>
                                          </p:stCondLst>
                                        </p:cTn>
                                        <p:tgtEl>
                                          <p:spTgt spid="23583"/>
                                        </p:tgtEl>
                                        <p:attrNameLst>
                                          <p:attrName>style.visibility</p:attrName>
                                        </p:attrNameLst>
                                      </p:cBhvr>
                                      <p:to>
                                        <p:strVal val="hidden"/>
                                      </p:to>
                                    </p:set>
                                  </p:childTnLst>
                                </p:cTn>
                              </p:par>
                              <p:par>
                                <p:cTn id="106" presetID="10" presetClass="exit" presetSubtype="0" fill="hold" grpId="1" nodeType="withEffect">
                                  <p:stCondLst>
                                    <p:cond delay="0"/>
                                  </p:stCondLst>
                                  <p:childTnLst>
                                    <p:animEffect transition="out" filter="fade">
                                      <p:cBhvr>
                                        <p:cTn id="107" dur="1000"/>
                                        <p:tgtEl>
                                          <p:spTgt spid="23588"/>
                                        </p:tgtEl>
                                      </p:cBhvr>
                                    </p:animEffect>
                                    <p:set>
                                      <p:cBhvr>
                                        <p:cTn id="108" dur="1" fill="hold">
                                          <p:stCondLst>
                                            <p:cond delay="999"/>
                                          </p:stCondLst>
                                        </p:cTn>
                                        <p:tgtEl>
                                          <p:spTgt spid="23588"/>
                                        </p:tgtEl>
                                        <p:attrNameLst>
                                          <p:attrName>style.visibility</p:attrName>
                                        </p:attrNameLst>
                                      </p:cBhvr>
                                      <p:to>
                                        <p:strVal val="hidden"/>
                                      </p:to>
                                    </p:set>
                                  </p:childTnLst>
                                </p:cTn>
                              </p:par>
                              <p:par>
                                <p:cTn id="109" presetID="22" presetClass="entr" presetSubtype="1" fill="hold" grpId="0" nodeType="withEffect">
                                  <p:stCondLst>
                                    <p:cond delay="0"/>
                                  </p:stCondLst>
                                  <p:childTnLst>
                                    <p:set>
                                      <p:cBhvr>
                                        <p:cTn id="110" dur="1" fill="hold">
                                          <p:stCondLst>
                                            <p:cond delay="0"/>
                                          </p:stCondLst>
                                        </p:cTn>
                                        <p:tgtEl>
                                          <p:spTgt spid="23611"/>
                                        </p:tgtEl>
                                        <p:attrNameLst>
                                          <p:attrName>style.visibility</p:attrName>
                                        </p:attrNameLst>
                                      </p:cBhvr>
                                      <p:to>
                                        <p:strVal val="visible"/>
                                      </p:to>
                                    </p:set>
                                    <p:animEffect transition="in" filter="wipe(up)">
                                      <p:cBhvr>
                                        <p:cTn id="111" dur="500"/>
                                        <p:tgtEl>
                                          <p:spTgt spid="23611"/>
                                        </p:tgtEl>
                                      </p:cBhvr>
                                    </p:animEffect>
                                  </p:childTnLst>
                                </p:cTn>
                              </p:par>
                              <p:par>
                                <p:cTn id="112" presetID="10" presetClass="entr" presetSubtype="0" fill="hold" nodeType="withEffect">
                                  <p:stCondLst>
                                    <p:cond delay="0"/>
                                  </p:stCondLst>
                                  <p:childTnLst>
                                    <p:set>
                                      <p:cBhvr>
                                        <p:cTn id="113" dur="1" fill="hold">
                                          <p:stCondLst>
                                            <p:cond delay="0"/>
                                          </p:stCondLst>
                                        </p:cTn>
                                        <p:tgtEl>
                                          <p:spTgt spid="23607"/>
                                        </p:tgtEl>
                                        <p:attrNameLst>
                                          <p:attrName>style.visibility</p:attrName>
                                        </p:attrNameLst>
                                      </p:cBhvr>
                                      <p:to>
                                        <p:strVal val="visible"/>
                                      </p:to>
                                    </p:set>
                                    <p:animEffect transition="in" filter="fade">
                                      <p:cBhvr>
                                        <p:cTn id="114" dur="1000"/>
                                        <p:tgtEl>
                                          <p:spTgt spid="23607"/>
                                        </p:tgtEl>
                                      </p:cBhvr>
                                    </p:animEffect>
                                  </p:childTnLst>
                                </p:cTn>
                              </p:par>
                              <p:par>
                                <p:cTn id="115" presetID="8" presetClass="entr" presetSubtype="16" fill="hold" grpId="0" nodeType="withEffect">
                                  <p:stCondLst>
                                    <p:cond delay="0"/>
                                  </p:stCondLst>
                                  <p:childTnLst>
                                    <p:set>
                                      <p:cBhvr>
                                        <p:cTn id="116" dur="1" fill="hold">
                                          <p:stCondLst>
                                            <p:cond delay="0"/>
                                          </p:stCondLst>
                                        </p:cTn>
                                        <p:tgtEl>
                                          <p:spTgt spid="23612"/>
                                        </p:tgtEl>
                                        <p:attrNameLst>
                                          <p:attrName>style.visibility</p:attrName>
                                        </p:attrNameLst>
                                      </p:cBhvr>
                                      <p:to>
                                        <p:strVal val="visible"/>
                                      </p:to>
                                    </p:set>
                                    <p:animEffect transition="in" filter="diamond(in)">
                                      <p:cBhvr>
                                        <p:cTn id="117" dur="1000"/>
                                        <p:tgtEl>
                                          <p:spTgt spid="23612"/>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22" presetClass="entr" presetSubtype="1" fill="hold" grpId="0" nodeType="clickEffect">
                                  <p:stCondLst>
                                    <p:cond delay="0"/>
                                  </p:stCondLst>
                                  <p:childTnLst>
                                    <p:set>
                                      <p:cBhvr>
                                        <p:cTn id="121" dur="1" fill="hold">
                                          <p:stCondLst>
                                            <p:cond delay="0"/>
                                          </p:stCondLst>
                                        </p:cTn>
                                        <p:tgtEl>
                                          <p:spTgt spid="23621"/>
                                        </p:tgtEl>
                                        <p:attrNameLst>
                                          <p:attrName>style.visibility</p:attrName>
                                        </p:attrNameLst>
                                      </p:cBhvr>
                                      <p:to>
                                        <p:strVal val="visible"/>
                                      </p:to>
                                    </p:set>
                                    <p:animEffect transition="in" filter="wipe(up)">
                                      <p:cBhvr>
                                        <p:cTn id="122" dur="500"/>
                                        <p:tgtEl>
                                          <p:spTgt spid="23621"/>
                                        </p:tgtEl>
                                      </p:cBhvr>
                                    </p:animEffect>
                                  </p:childTnLst>
                                </p:cTn>
                              </p:par>
                            </p:childTnLst>
                          </p:cTn>
                        </p:par>
                        <p:par>
                          <p:cTn id="123" fill="hold" nodeType="afterGroup">
                            <p:stCondLst>
                              <p:cond delay="500"/>
                            </p:stCondLst>
                            <p:childTnLst>
                              <p:par>
                                <p:cTn id="124" presetID="8" presetClass="entr" presetSubtype="16" fill="hold" nodeType="afterEffect">
                                  <p:stCondLst>
                                    <p:cond delay="0"/>
                                  </p:stCondLst>
                                  <p:childTnLst>
                                    <p:set>
                                      <p:cBhvr>
                                        <p:cTn id="125" dur="1" fill="hold">
                                          <p:stCondLst>
                                            <p:cond delay="0"/>
                                          </p:stCondLst>
                                        </p:cTn>
                                        <p:tgtEl>
                                          <p:spTgt spid="23613"/>
                                        </p:tgtEl>
                                        <p:attrNameLst>
                                          <p:attrName>style.visibility</p:attrName>
                                        </p:attrNameLst>
                                      </p:cBhvr>
                                      <p:to>
                                        <p:strVal val="visible"/>
                                      </p:to>
                                    </p:set>
                                    <p:animEffect transition="in" filter="diamond(in)">
                                      <p:cBhvr>
                                        <p:cTn id="126" dur="1000"/>
                                        <p:tgtEl>
                                          <p:spTgt spid="23613"/>
                                        </p:tgtEl>
                                      </p:cBhvr>
                                    </p:animEffect>
                                  </p:childTnLst>
                                </p:cTn>
                              </p:par>
                              <p:par>
                                <p:cTn id="127" presetID="8" presetClass="entr" presetSubtype="16" fill="hold" grpId="0" nodeType="withEffect">
                                  <p:stCondLst>
                                    <p:cond delay="0"/>
                                  </p:stCondLst>
                                  <p:childTnLst>
                                    <p:set>
                                      <p:cBhvr>
                                        <p:cTn id="128" dur="1" fill="hold">
                                          <p:stCondLst>
                                            <p:cond delay="0"/>
                                          </p:stCondLst>
                                        </p:cTn>
                                        <p:tgtEl>
                                          <p:spTgt spid="23620"/>
                                        </p:tgtEl>
                                        <p:attrNameLst>
                                          <p:attrName>style.visibility</p:attrName>
                                        </p:attrNameLst>
                                      </p:cBhvr>
                                      <p:to>
                                        <p:strVal val="visible"/>
                                      </p:to>
                                    </p:set>
                                    <p:animEffect transition="in" filter="diamond(in)">
                                      <p:cBhvr>
                                        <p:cTn id="129" dur="1000"/>
                                        <p:tgtEl>
                                          <p:spTgt spid="23620"/>
                                        </p:tgtEl>
                                      </p:cBhvr>
                                    </p:animEffect>
                                  </p:childTnLst>
                                </p:cTn>
                              </p:par>
                            </p:childTnLst>
                          </p:cTn>
                        </p:par>
                      </p:childTnLst>
                    </p:cTn>
                  </p:par>
                  <p:par>
                    <p:cTn id="130" fill="hold" nodeType="clickPar">
                      <p:stCondLst>
                        <p:cond delay="indefinite"/>
                      </p:stCondLst>
                      <p:childTnLst>
                        <p:par>
                          <p:cTn id="131" fill="hold" nodeType="withGroup">
                            <p:stCondLst>
                              <p:cond delay="0"/>
                            </p:stCondLst>
                            <p:childTnLst>
                              <p:par>
                                <p:cTn id="132" presetID="18" presetClass="entr" presetSubtype="12" fill="hold" grpId="0" nodeType="clickEffect">
                                  <p:stCondLst>
                                    <p:cond delay="0"/>
                                  </p:stCondLst>
                                  <p:childTnLst>
                                    <p:set>
                                      <p:cBhvr>
                                        <p:cTn id="133" dur="1" fill="hold">
                                          <p:stCondLst>
                                            <p:cond delay="0"/>
                                          </p:stCondLst>
                                        </p:cTn>
                                        <p:tgtEl>
                                          <p:spTgt spid="23627"/>
                                        </p:tgtEl>
                                        <p:attrNameLst>
                                          <p:attrName>style.visibility</p:attrName>
                                        </p:attrNameLst>
                                      </p:cBhvr>
                                      <p:to>
                                        <p:strVal val="visible"/>
                                      </p:to>
                                    </p:set>
                                    <p:animEffect transition="in" filter="strips(downLeft)">
                                      <p:cBhvr>
                                        <p:cTn id="134" dur="500"/>
                                        <p:tgtEl>
                                          <p:spTgt spid="23627"/>
                                        </p:tgtEl>
                                      </p:cBhvr>
                                    </p:animEffect>
                                  </p:childTnLst>
                                </p:cTn>
                              </p:par>
                            </p:childTnLst>
                          </p:cTn>
                        </p:par>
                        <p:par>
                          <p:cTn id="135" fill="hold" nodeType="afterGroup">
                            <p:stCondLst>
                              <p:cond delay="500"/>
                            </p:stCondLst>
                            <p:childTnLst>
                              <p:par>
                                <p:cTn id="136" presetID="10" presetClass="entr" presetSubtype="0" fill="hold" nodeType="afterEffect">
                                  <p:stCondLst>
                                    <p:cond delay="0"/>
                                  </p:stCondLst>
                                  <p:childTnLst>
                                    <p:set>
                                      <p:cBhvr>
                                        <p:cTn id="137" dur="1" fill="hold">
                                          <p:stCondLst>
                                            <p:cond delay="0"/>
                                          </p:stCondLst>
                                        </p:cTn>
                                        <p:tgtEl>
                                          <p:spTgt spid="23625"/>
                                        </p:tgtEl>
                                        <p:attrNameLst>
                                          <p:attrName>style.visibility</p:attrName>
                                        </p:attrNameLst>
                                      </p:cBhvr>
                                      <p:to>
                                        <p:strVal val="visible"/>
                                      </p:to>
                                    </p:set>
                                    <p:animEffect transition="in" filter="fade">
                                      <p:cBhvr>
                                        <p:cTn id="138" dur="500"/>
                                        <p:tgtEl>
                                          <p:spTgt spid="23625"/>
                                        </p:tgtEl>
                                      </p:cBhvr>
                                    </p:animEffect>
                                  </p:childTnLst>
                                </p:cTn>
                              </p:par>
                            </p:childTnLst>
                          </p:cTn>
                        </p:par>
                        <p:par>
                          <p:cTn id="139" fill="hold" nodeType="afterGroup">
                            <p:stCondLst>
                              <p:cond delay="1000"/>
                            </p:stCondLst>
                            <p:childTnLst>
                              <p:par>
                                <p:cTn id="140" presetID="8" presetClass="entr" presetSubtype="16" fill="hold" grpId="0" nodeType="afterEffect">
                                  <p:stCondLst>
                                    <p:cond delay="0"/>
                                  </p:stCondLst>
                                  <p:childTnLst>
                                    <p:set>
                                      <p:cBhvr>
                                        <p:cTn id="141" dur="1" fill="hold">
                                          <p:stCondLst>
                                            <p:cond delay="0"/>
                                          </p:stCondLst>
                                        </p:cTn>
                                        <p:tgtEl>
                                          <p:spTgt spid="23628"/>
                                        </p:tgtEl>
                                        <p:attrNameLst>
                                          <p:attrName>style.visibility</p:attrName>
                                        </p:attrNameLst>
                                      </p:cBhvr>
                                      <p:to>
                                        <p:strVal val="visible"/>
                                      </p:to>
                                    </p:set>
                                    <p:animEffect transition="in" filter="diamond(in)">
                                      <p:cBhvr>
                                        <p:cTn id="142" dur="500"/>
                                        <p:tgtEl>
                                          <p:spTgt spid="23628"/>
                                        </p:tgtEl>
                                      </p:cBhvr>
                                    </p:animEffect>
                                  </p:childTnLst>
                                </p:cTn>
                              </p:par>
                              <p:par>
                                <p:cTn id="143" presetID="53" presetClass="entr" presetSubtype="0" fill="hold" grpId="0" nodeType="withEffect">
                                  <p:stCondLst>
                                    <p:cond delay="0"/>
                                  </p:stCondLst>
                                  <p:childTnLst>
                                    <p:set>
                                      <p:cBhvr>
                                        <p:cTn id="144" dur="1" fill="hold">
                                          <p:stCondLst>
                                            <p:cond delay="0"/>
                                          </p:stCondLst>
                                        </p:cTn>
                                        <p:tgtEl>
                                          <p:spTgt spid="23626"/>
                                        </p:tgtEl>
                                        <p:attrNameLst>
                                          <p:attrName>style.visibility</p:attrName>
                                        </p:attrNameLst>
                                      </p:cBhvr>
                                      <p:to>
                                        <p:strVal val="visible"/>
                                      </p:to>
                                    </p:set>
                                    <p:anim calcmode="lin" valueType="num">
                                      <p:cBhvr>
                                        <p:cTn id="145" dur="500" fill="hold"/>
                                        <p:tgtEl>
                                          <p:spTgt spid="23626"/>
                                        </p:tgtEl>
                                        <p:attrNameLst>
                                          <p:attrName>ppt_w</p:attrName>
                                        </p:attrNameLst>
                                      </p:cBhvr>
                                      <p:tavLst>
                                        <p:tav tm="0">
                                          <p:val>
                                            <p:fltVal val="0"/>
                                          </p:val>
                                        </p:tav>
                                        <p:tav tm="100000">
                                          <p:val>
                                            <p:strVal val="#ppt_w"/>
                                          </p:val>
                                        </p:tav>
                                      </p:tavLst>
                                    </p:anim>
                                    <p:anim calcmode="lin" valueType="num">
                                      <p:cBhvr>
                                        <p:cTn id="146" dur="500" fill="hold"/>
                                        <p:tgtEl>
                                          <p:spTgt spid="23626"/>
                                        </p:tgtEl>
                                        <p:attrNameLst>
                                          <p:attrName>ppt_h</p:attrName>
                                        </p:attrNameLst>
                                      </p:cBhvr>
                                      <p:tavLst>
                                        <p:tav tm="0">
                                          <p:val>
                                            <p:fltVal val="0"/>
                                          </p:val>
                                        </p:tav>
                                        <p:tav tm="100000">
                                          <p:val>
                                            <p:strVal val="#ppt_h"/>
                                          </p:val>
                                        </p:tav>
                                      </p:tavLst>
                                    </p:anim>
                                    <p:animEffect transition="in" filter="fade">
                                      <p:cBhvr>
                                        <p:cTn id="147" dur="500"/>
                                        <p:tgtEl>
                                          <p:spTgt spid="23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81" grpId="0" animBg="1"/>
      <p:bldP spid="23583" grpId="0" animBg="1"/>
      <p:bldP spid="23583" grpId="1" animBg="1"/>
      <p:bldP spid="23584" grpId="0" animBg="1"/>
      <p:bldP spid="23584" grpId="1" animBg="1"/>
      <p:bldP spid="23587" grpId="0" animBg="1"/>
      <p:bldP spid="23587" grpId="1" animBg="1"/>
      <p:bldP spid="23588" grpId="0" animBg="1"/>
      <p:bldP spid="23588" grpId="1" animBg="1"/>
      <p:bldP spid="23593" grpId="0" animBg="1"/>
      <p:bldP spid="23603" grpId="0" animBg="1"/>
      <p:bldP spid="23604" grpId="0" animBg="1"/>
      <p:bldP spid="23605" grpId="0" animBg="1"/>
      <p:bldP spid="23606" grpId="0" animBg="1"/>
      <p:bldP spid="23611" grpId="0" animBg="1"/>
      <p:bldP spid="23612" grpId="0" animBg="1"/>
      <p:bldP spid="23620" grpId="0" animBg="1"/>
      <p:bldP spid="23621" grpId="0" animBg="1"/>
      <p:bldP spid="23626" grpId="0" animBg="1"/>
      <p:bldP spid="23627" grpId="0" animBg="1"/>
      <p:bldP spid="236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Text Box 5"/>
          <p:cNvSpPr txBox="1">
            <a:spLocks noChangeArrowheads="1"/>
          </p:cNvSpPr>
          <p:nvPr/>
        </p:nvSpPr>
        <p:spPr bwMode="auto">
          <a:xfrm>
            <a:off x="165100" y="2141538"/>
            <a:ext cx="2197100" cy="2462212"/>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i="1">
                <a:solidFill>
                  <a:schemeClr val="tx1"/>
                </a:solidFill>
                <a:latin typeface="Times New Roman" pitchFamily="18" charset="0"/>
                <a:cs typeface="Times New Roman" pitchFamily="18" charset="0"/>
              </a:defRPr>
            </a:lvl1pPr>
            <a:lvl2pPr marL="742950" indent="-285750" eaLnBrk="0" hangingPunct="0">
              <a:defRPr sz="2400" b="1" i="1">
                <a:solidFill>
                  <a:schemeClr val="tx1"/>
                </a:solidFill>
                <a:latin typeface="Times New Roman" pitchFamily="18" charset="0"/>
                <a:cs typeface="Times New Roman" pitchFamily="18" charset="0"/>
              </a:defRPr>
            </a:lvl2pPr>
            <a:lvl3pPr marL="1143000" indent="-228600" eaLnBrk="0" hangingPunct="0">
              <a:defRPr sz="2400" b="1" i="1">
                <a:solidFill>
                  <a:schemeClr val="tx1"/>
                </a:solidFill>
                <a:latin typeface="Times New Roman" pitchFamily="18" charset="0"/>
                <a:cs typeface="Times New Roman" pitchFamily="18" charset="0"/>
              </a:defRPr>
            </a:lvl3pPr>
            <a:lvl4pPr marL="1600200" indent="-228600" eaLnBrk="0" hangingPunct="0">
              <a:defRPr sz="2400" b="1" i="1">
                <a:solidFill>
                  <a:schemeClr val="tx1"/>
                </a:solidFill>
                <a:latin typeface="Times New Roman" pitchFamily="18" charset="0"/>
                <a:cs typeface="Times New Roman" pitchFamily="18" charset="0"/>
              </a:defRPr>
            </a:lvl4pPr>
            <a:lvl5pPr marL="2057400" indent="-228600" eaLnBrk="0" hangingPunct="0">
              <a:defRPr sz="2400" b="1" i="1">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b="1" i="1">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b="1" i="1">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b="1" i="1">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b="1" i="1">
                <a:solidFill>
                  <a:schemeClr val="tx1"/>
                </a:solidFill>
                <a:latin typeface="Times New Roman" pitchFamily="18" charset="0"/>
                <a:cs typeface="Times New Roman" pitchFamily="18" charset="0"/>
              </a:defRPr>
            </a:lvl9pPr>
          </a:lstStyle>
          <a:p>
            <a:pPr eaLnBrk="1" hangingPunct="1">
              <a:spcBef>
                <a:spcPct val="50000"/>
              </a:spcBef>
            </a:pPr>
            <a:r>
              <a:rPr lang="en-US" sz="2800" b="0" i="0">
                <a:solidFill>
                  <a:srgbClr val="FF7C80"/>
                </a:solidFill>
              </a:rPr>
              <a:t>Các đại phân tử polipeptit , axit nucleic, saccarit, lipit</a:t>
            </a:r>
          </a:p>
          <a:p>
            <a:pPr eaLnBrk="1" hangingPunct="1">
              <a:spcBef>
                <a:spcPct val="50000"/>
              </a:spcBef>
            </a:pPr>
            <a:endParaRPr lang="en-US" sz="2800" b="0" i="0">
              <a:solidFill>
                <a:srgbClr val="FF7C80"/>
              </a:solidFill>
            </a:endParaRPr>
          </a:p>
        </p:txBody>
      </p:sp>
      <p:sp>
        <p:nvSpPr>
          <p:cNvPr id="26630" name="Line 6"/>
          <p:cNvSpPr>
            <a:spLocks noChangeShapeType="1"/>
          </p:cNvSpPr>
          <p:nvPr/>
        </p:nvSpPr>
        <p:spPr bwMode="auto">
          <a:xfrm flipV="1">
            <a:off x="2438400" y="3505200"/>
            <a:ext cx="11430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vi-VN"/>
          </a:p>
        </p:txBody>
      </p:sp>
      <p:sp>
        <p:nvSpPr>
          <p:cNvPr id="26631" name="Text Box 7"/>
          <p:cNvSpPr txBox="1">
            <a:spLocks noChangeArrowheads="1"/>
          </p:cNvSpPr>
          <p:nvPr/>
        </p:nvSpPr>
        <p:spPr bwMode="auto">
          <a:xfrm>
            <a:off x="3797300" y="2152650"/>
            <a:ext cx="1981200" cy="245110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i="1">
                <a:solidFill>
                  <a:schemeClr val="tx1"/>
                </a:solidFill>
                <a:latin typeface="Times New Roman" pitchFamily="18" charset="0"/>
                <a:cs typeface="Times New Roman" pitchFamily="18" charset="0"/>
              </a:defRPr>
            </a:lvl1pPr>
            <a:lvl2pPr marL="742950" indent="-285750" eaLnBrk="0" hangingPunct="0">
              <a:defRPr sz="2400" b="1" i="1">
                <a:solidFill>
                  <a:schemeClr val="tx1"/>
                </a:solidFill>
                <a:latin typeface="Times New Roman" pitchFamily="18" charset="0"/>
                <a:cs typeface="Times New Roman" pitchFamily="18" charset="0"/>
              </a:defRPr>
            </a:lvl2pPr>
            <a:lvl3pPr marL="1143000" indent="-228600" eaLnBrk="0" hangingPunct="0">
              <a:defRPr sz="2400" b="1" i="1">
                <a:solidFill>
                  <a:schemeClr val="tx1"/>
                </a:solidFill>
                <a:latin typeface="Times New Roman" pitchFamily="18" charset="0"/>
                <a:cs typeface="Times New Roman" pitchFamily="18" charset="0"/>
              </a:defRPr>
            </a:lvl3pPr>
            <a:lvl4pPr marL="1600200" indent="-228600" eaLnBrk="0" hangingPunct="0">
              <a:defRPr sz="2400" b="1" i="1">
                <a:solidFill>
                  <a:schemeClr val="tx1"/>
                </a:solidFill>
                <a:latin typeface="Times New Roman" pitchFamily="18" charset="0"/>
                <a:cs typeface="Times New Roman" pitchFamily="18" charset="0"/>
              </a:defRPr>
            </a:lvl4pPr>
            <a:lvl5pPr marL="2057400" indent="-228600" eaLnBrk="0" hangingPunct="0">
              <a:defRPr sz="2400" b="1" i="1">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b="1" i="1">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b="1" i="1">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b="1" i="1">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b="1" i="1">
                <a:solidFill>
                  <a:schemeClr val="tx1"/>
                </a:solidFill>
                <a:latin typeface="Times New Roman" pitchFamily="18" charset="0"/>
                <a:cs typeface="Times New Roman" pitchFamily="18" charset="0"/>
              </a:defRPr>
            </a:lvl9pPr>
          </a:lstStyle>
          <a:p>
            <a:pPr eaLnBrk="1" hangingPunct="1">
              <a:spcBef>
                <a:spcPct val="50000"/>
              </a:spcBef>
            </a:pPr>
            <a:r>
              <a:rPr lang="en-US" sz="2800" b="0" i="0">
                <a:solidFill>
                  <a:srgbClr val="FF7C80"/>
                </a:solidFill>
              </a:rPr>
              <a:t>C</a:t>
            </a:r>
            <a:r>
              <a:rPr lang="vi-VN" sz="2800" b="0" i="0">
                <a:solidFill>
                  <a:srgbClr val="FF7C80"/>
                </a:solidFill>
              </a:rPr>
              <a:t>ác</a:t>
            </a:r>
            <a:r>
              <a:rPr lang="en-US" sz="2800" b="0" i="0">
                <a:solidFill>
                  <a:srgbClr val="FF7C80"/>
                </a:solidFill>
              </a:rPr>
              <a:t> giọ</a:t>
            </a:r>
            <a:r>
              <a:rPr lang="vi-VN" sz="2800" b="0" i="0">
                <a:solidFill>
                  <a:srgbClr val="FF7C80"/>
                </a:solidFill>
              </a:rPr>
              <a:t>t</a:t>
            </a:r>
            <a:r>
              <a:rPr lang="en-US" sz="2800" b="0" i="0">
                <a:solidFill>
                  <a:srgbClr val="FF7C80"/>
                </a:solidFill>
              </a:rPr>
              <a:t> nhỏ </a:t>
            </a:r>
            <a:r>
              <a:rPr lang="vi-VN" sz="2800" b="0" i="0">
                <a:solidFill>
                  <a:srgbClr val="FF7C80"/>
                </a:solidFill>
              </a:rPr>
              <a:t>(đư</a:t>
            </a:r>
            <a:r>
              <a:rPr lang="en-US" sz="2800" b="0" i="0">
                <a:solidFill>
                  <a:srgbClr val="FF7C80"/>
                </a:solidFill>
              </a:rPr>
              <a:t>ợ</a:t>
            </a:r>
            <a:r>
              <a:rPr lang="vi-VN" sz="2800" b="0" i="0">
                <a:solidFill>
                  <a:srgbClr val="FF7C80"/>
                </a:solidFill>
              </a:rPr>
              <a:t>c bao b</a:t>
            </a:r>
            <a:r>
              <a:rPr lang="en-US" sz="2800" b="0" i="0">
                <a:solidFill>
                  <a:srgbClr val="FF7C80"/>
                </a:solidFill>
              </a:rPr>
              <a:t>ọ</a:t>
            </a:r>
            <a:r>
              <a:rPr lang="vi-VN" sz="2800" b="0" i="0">
                <a:solidFill>
                  <a:srgbClr val="FF7C80"/>
                </a:solidFill>
              </a:rPr>
              <a:t>c b</a:t>
            </a:r>
            <a:r>
              <a:rPr lang="en-US" sz="2800" b="0" i="0">
                <a:solidFill>
                  <a:srgbClr val="FF7C80"/>
                </a:solidFill>
              </a:rPr>
              <a:t>ở</a:t>
            </a:r>
            <a:r>
              <a:rPr lang="vi-VN" sz="2800" b="0" i="0">
                <a:solidFill>
                  <a:srgbClr val="FF7C80"/>
                </a:solidFill>
              </a:rPr>
              <a:t>i màng)</a:t>
            </a:r>
            <a:endParaRPr lang="en-US" sz="2800" b="0" i="0">
              <a:solidFill>
                <a:srgbClr val="FF7C80"/>
              </a:solidFill>
            </a:endParaRPr>
          </a:p>
          <a:p>
            <a:pPr algn="ctr" eaLnBrk="1" hangingPunct="1">
              <a:spcBef>
                <a:spcPct val="50000"/>
              </a:spcBef>
            </a:pPr>
            <a:endParaRPr lang="vi-VN" sz="2800" b="0" i="0">
              <a:solidFill>
                <a:srgbClr val="0000FF"/>
              </a:solidFill>
            </a:endParaRPr>
          </a:p>
        </p:txBody>
      </p:sp>
      <p:sp>
        <p:nvSpPr>
          <p:cNvPr id="26632" name="Line 8"/>
          <p:cNvSpPr>
            <a:spLocks noChangeShapeType="1"/>
          </p:cNvSpPr>
          <p:nvPr/>
        </p:nvSpPr>
        <p:spPr bwMode="auto">
          <a:xfrm flipV="1">
            <a:off x="5880100" y="3505200"/>
            <a:ext cx="9652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vi-VN"/>
          </a:p>
        </p:txBody>
      </p:sp>
      <p:sp>
        <p:nvSpPr>
          <p:cNvPr id="26633" name="Text Box 9"/>
          <p:cNvSpPr txBox="1">
            <a:spLocks noChangeArrowheads="1"/>
          </p:cNvSpPr>
          <p:nvPr/>
        </p:nvSpPr>
        <p:spPr bwMode="auto">
          <a:xfrm>
            <a:off x="6934200" y="2152650"/>
            <a:ext cx="2057400" cy="224790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i="1">
                <a:solidFill>
                  <a:schemeClr val="tx1"/>
                </a:solidFill>
                <a:latin typeface="Times New Roman" pitchFamily="18" charset="0"/>
                <a:cs typeface="Times New Roman" pitchFamily="18" charset="0"/>
              </a:defRPr>
            </a:lvl1pPr>
            <a:lvl2pPr marL="742950" indent="-285750" eaLnBrk="0" hangingPunct="0">
              <a:defRPr sz="2400" b="1" i="1">
                <a:solidFill>
                  <a:schemeClr val="tx1"/>
                </a:solidFill>
                <a:latin typeface="Times New Roman" pitchFamily="18" charset="0"/>
                <a:cs typeface="Times New Roman" pitchFamily="18" charset="0"/>
              </a:defRPr>
            </a:lvl2pPr>
            <a:lvl3pPr marL="1143000" indent="-228600" eaLnBrk="0" hangingPunct="0">
              <a:defRPr sz="2400" b="1" i="1">
                <a:solidFill>
                  <a:schemeClr val="tx1"/>
                </a:solidFill>
                <a:latin typeface="Times New Roman" pitchFamily="18" charset="0"/>
                <a:cs typeface="Times New Roman" pitchFamily="18" charset="0"/>
              </a:defRPr>
            </a:lvl3pPr>
            <a:lvl4pPr marL="1600200" indent="-228600" eaLnBrk="0" hangingPunct="0">
              <a:defRPr sz="2400" b="1" i="1">
                <a:solidFill>
                  <a:schemeClr val="tx1"/>
                </a:solidFill>
                <a:latin typeface="Times New Roman" pitchFamily="18" charset="0"/>
                <a:cs typeface="Times New Roman" pitchFamily="18" charset="0"/>
              </a:defRPr>
            </a:lvl4pPr>
            <a:lvl5pPr marL="2057400" indent="-228600" eaLnBrk="0" hangingPunct="0">
              <a:defRPr sz="2400" b="1" i="1">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b="1" i="1">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b="1" i="1">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b="1" i="1">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b="1" i="1">
                <a:solidFill>
                  <a:schemeClr val="tx1"/>
                </a:solidFill>
                <a:latin typeface="Times New Roman" pitchFamily="18" charset="0"/>
                <a:cs typeface="Times New Roman" pitchFamily="18" charset="0"/>
              </a:defRPr>
            </a:lvl9pPr>
          </a:lstStyle>
          <a:p>
            <a:pPr eaLnBrk="1" hangingPunct="1">
              <a:spcBef>
                <a:spcPct val="50000"/>
              </a:spcBef>
            </a:pPr>
            <a:r>
              <a:rPr lang="en-US" sz="2800" b="0" i="0">
                <a:solidFill>
                  <a:srgbClr val="FF7C80"/>
                </a:solidFill>
              </a:rPr>
              <a:t>Các tế bào sơ khai</a:t>
            </a:r>
          </a:p>
          <a:p>
            <a:pPr eaLnBrk="1" hangingPunct="1">
              <a:spcBef>
                <a:spcPct val="50000"/>
              </a:spcBef>
            </a:pPr>
            <a:r>
              <a:rPr lang="en-US" sz="2800" b="0" i="0">
                <a:solidFill>
                  <a:srgbClr val="FF7C80"/>
                </a:solidFill>
              </a:rPr>
              <a:t>( Protobiont)</a:t>
            </a:r>
          </a:p>
          <a:p>
            <a:pPr eaLnBrk="1" hangingPunct="1">
              <a:spcBef>
                <a:spcPct val="50000"/>
              </a:spcBef>
            </a:pPr>
            <a:r>
              <a:rPr lang="en-US" sz="2800" b="0" i="0">
                <a:solidFill>
                  <a:srgbClr val="0000FF"/>
                </a:solidFill>
              </a:rPr>
              <a:t>               </a:t>
            </a:r>
          </a:p>
        </p:txBody>
      </p:sp>
      <p:sp>
        <p:nvSpPr>
          <p:cNvPr id="26634" name="Text Box 10"/>
          <p:cNvSpPr txBox="1">
            <a:spLocks noChangeArrowheads="1"/>
          </p:cNvSpPr>
          <p:nvPr/>
        </p:nvSpPr>
        <p:spPr bwMode="auto">
          <a:xfrm>
            <a:off x="2362200" y="2740025"/>
            <a:ext cx="1587500" cy="73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i="1">
                <a:solidFill>
                  <a:schemeClr val="tx1"/>
                </a:solidFill>
                <a:latin typeface="Times New Roman" pitchFamily="18" charset="0"/>
                <a:cs typeface="Times New Roman" pitchFamily="18" charset="0"/>
              </a:defRPr>
            </a:lvl1pPr>
            <a:lvl2pPr marL="742950" indent="-285750" eaLnBrk="0" hangingPunct="0">
              <a:defRPr sz="2400" b="1" i="1">
                <a:solidFill>
                  <a:schemeClr val="tx1"/>
                </a:solidFill>
                <a:latin typeface="Times New Roman" pitchFamily="18" charset="0"/>
                <a:cs typeface="Times New Roman" pitchFamily="18" charset="0"/>
              </a:defRPr>
            </a:lvl2pPr>
            <a:lvl3pPr marL="1143000" indent="-228600" eaLnBrk="0" hangingPunct="0">
              <a:defRPr sz="2400" b="1" i="1">
                <a:solidFill>
                  <a:schemeClr val="tx1"/>
                </a:solidFill>
                <a:latin typeface="Times New Roman" pitchFamily="18" charset="0"/>
                <a:cs typeface="Times New Roman" pitchFamily="18" charset="0"/>
              </a:defRPr>
            </a:lvl3pPr>
            <a:lvl4pPr marL="1600200" indent="-228600" eaLnBrk="0" hangingPunct="0">
              <a:defRPr sz="2400" b="1" i="1">
                <a:solidFill>
                  <a:schemeClr val="tx1"/>
                </a:solidFill>
                <a:latin typeface="Times New Roman" pitchFamily="18" charset="0"/>
                <a:cs typeface="Times New Roman" pitchFamily="18" charset="0"/>
              </a:defRPr>
            </a:lvl4pPr>
            <a:lvl5pPr marL="2057400" indent="-228600" eaLnBrk="0" hangingPunct="0">
              <a:defRPr sz="2400" b="1" i="1">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b="1" i="1">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b="1" i="1">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b="1" i="1">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b="1" i="1">
                <a:solidFill>
                  <a:schemeClr val="tx1"/>
                </a:solidFill>
                <a:latin typeface="Times New Roman" pitchFamily="18" charset="0"/>
                <a:cs typeface="Times New Roman" pitchFamily="18" charset="0"/>
              </a:defRPr>
            </a:lvl9pPr>
          </a:lstStyle>
          <a:p>
            <a:pPr eaLnBrk="1" hangingPunct="1"/>
            <a:r>
              <a:rPr lang="en-US" sz="1800" i="0"/>
              <a:t>Hòa tan</a:t>
            </a:r>
            <a:r>
              <a:rPr lang="en-US" i="0"/>
              <a:t> </a:t>
            </a:r>
          </a:p>
          <a:p>
            <a:pPr eaLnBrk="1" hangingPunct="1"/>
            <a:r>
              <a:rPr lang="en-US" sz="1800" i="0"/>
              <a:t>trong nước</a:t>
            </a:r>
          </a:p>
        </p:txBody>
      </p:sp>
      <p:sp>
        <p:nvSpPr>
          <p:cNvPr id="26636" name="Text Box 12"/>
          <p:cNvSpPr txBox="1">
            <a:spLocks noChangeArrowheads="1"/>
          </p:cNvSpPr>
          <p:nvPr/>
        </p:nvSpPr>
        <p:spPr bwMode="auto">
          <a:xfrm>
            <a:off x="5810250" y="3189288"/>
            <a:ext cx="1143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i="1">
                <a:solidFill>
                  <a:schemeClr val="tx1"/>
                </a:solidFill>
                <a:latin typeface="Times New Roman" pitchFamily="18" charset="0"/>
                <a:cs typeface="Times New Roman" pitchFamily="18" charset="0"/>
              </a:defRPr>
            </a:lvl1pPr>
            <a:lvl2pPr marL="742950" indent="-285750" eaLnBrk="0" hangingPunct="0">
              <a:defRPr sz="2400" b="1" i="1">
                <a:solidFill>
                  <a:schemeClr val="tx1"/>
                </a:solidFill>
                <a:latin typeface="Times New Roman" pitchFamily="18" charset="0"/>
                <a:cs typeface="Times New Roman" pitchFamily="18" charset="0"/>
              </a:defRPr>
            </a:lvl2pPr>
            <a:lvl3pPr marL="1143000" indent="-228600" eaLnBrk="0" hangingPunct="0">
              <a:defRPr sz="2400" b="1" i="1">
                <a:solidFill>
                  <a:schemeClr val="tx1"/>
                </a:solidFill>
                <a:latin typeface="Times New Roman" pitchFamily="18" charset="0"/>
                <a:cs typeface="Times New Roman" pitchFamily="18" charset="0"/>
              </a:defRPr>
            </a:lvl3pPr>
            <a:lvl4pPr marL="1600200" indent="-228600" eaLnBrk="0" hangingPunct="0">
              <a:defRPr sz="2400" b="1" i="1">
                <a:solidFill>
                  <a:schemeClr val="tx1"/>
                </a:solidFill>
                <a:latin typeface="Times New Roman" pitchFamily="18" charset="0"/>
                <a:cs typeface="Times New Roman" pitchFamily="18" charset="0"/>
              </a:defRPr>
            </a:lvl4pPr>
            <a:lvl5pPr marL="2057400" indent="-228600" eaLnBrk="0" hangingPunct="0">
              <a:defRPr sz="2400" b="1" i="1">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b="1" i="1">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b="1" i="1">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b="1" i="1">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b="1" i="1">
                <a:solidFill>
                  <a:schemeClr val="tx1"/>
                </a:solidFill>
                <a:latin typeface="Times New Roman" pitchFamily="18" charset="0"/>
                <a:cs typeface="Times New Roman" pitchFamily="18" charset="0"/>
              </a:defRPr>
            </a:lvl9pPr>
          </a:lstStyle>
          <a:p>
            <a:pPr eaLnBrk="1" hangingPunct="1">
              <a:spcBef>
                <a:spcPct val="50000"/>
              </a:spcBef>
            </a:pPr>
            <a:r>
              <a:rPr lang="en-US" sz="1800" b="0" i="0"/>
              <a:t>CLTN</a:t>
            </a:r>
          </a:p>
        </p:txBody>
      </p:sp>
      <p:sp>
        <p:nvSpPr>
          <p:cNvPr id="16393" name="WordArt 21"/>
          <p:cNvSpPr>
            <a:spLocks noChangeArrowheads="1" noChangeShapeType="1" noTextEdit="1"/>
          </p:cNvSpPr>
          <p:nvPr/>
        </p:nvSpPr>
        <p:spPr bwMode="auto">
          <a:xfrm>
            <a:off x="381000" y="0"/>
            <a:ext cx="7924800" cy="533400"/>
          </a:xfrm>
          <a:prstGeom prst="rect">
            <a:avLst/>
          </a:prstGeom>
        </p:spPr>
        <p:txBody>
          <a:bodyPr wrap="none" fromWordArt="1">
            <a:prstTxWarp prst="textPlain">
              <a:avLst>
                <a:gd name="adj" fmla="val 49676"/>
              </a:avLst>
            </a:prstTxWarp>
          </a:bodyPr>
          <a:lstStyle/>
          <a:p>
            <a:pPr algn="ctr"/>
            <a:endParaRPr lang="vi-VN" sz="3600" kern="10">
              <a:ln w="9525">
                <a:solidFill>
                  <a:srgbClr val="000000"/>
                </a:solidFill>
                <a:round/>
                <a:headEnd/>
                <a:tailEnd/>
              </a:ln>
              <a:solidFill>
                <a:schemeClr val="accent1"/>
              </a:solidFill>
              <a:effectLst>
                <a:outerShdw dist="35921" dir="2700000" algn="ctr" rotWithShape="0">
                  <a:srgbClr val="808080">
                    <a:alpha val="79999"/>
                  </a:srgbClr>
                </a:outerShdw>
              </a:effectLst>
              <a:latin typeface="Times New Roman"/>
              <a:cs typeface="Times New Roman"/>
            </a:endParaRPr>
          </a:p>
        </p:txBody>
      </p:sp>
      <p:sp>
        <p:nvSpPr>
          <p:cNvPr id="3" name="Rectangle 2"/>
          <p:cNvSpPr/>
          <p:nvPr/>
        </p:nvSpPr>
        <p:spPr>
          <a:xfrm>
            <a:off x="196850" y="266700"/>
            <a:ext cx="7200900" cy="647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vi-VN" sz="3200" b="0" dirty="0">
                <a:ln w="18415" cmpd="sng">
                  <a:solidFill>
                    <a:srgbClr val="FFFFFF"/>
                  </a:solidFill>
                  <a:prstDash val="solid"/>
                </a:ln>
                <a:solidFill>
                  <a:srgbClr val="FFFFFF"/>
                </a:solidFill>
                <a:effectLst>
                  <a:outerShdw blurRad="63500" dir="3600000" algn="tl" rotWithShape="0">
                    <a:srgbClr val="000000">
                      <a:alpha val="70000"/>
                    </a:srgbClr>
                  </a:outerShdw>
                </a:effectLst>
              </a:rPr>
              <a:t>II. Tiến hóa tiền sinh học</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6629"/>
                                        </p:tgtEl>
                                        <p:attrNameLst>
                                          <p:attrName>style.visibility</p:attrName>
                                        </p:attrNameLst>
                                      </p:cBhvr>
                                      <p:to>
                                        <p:strVal val="visible"/>
                                      </p:to>
                                    </p:set>
                                    <p:animEffect transition="in" filter="checkerboard(across)">
                                      <p:cBhvr>
                                        <p:cTn id="7" dur="500"/>
                                        <p:tgtEl>
                                          <p:spTgt spid="2662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6630"/>
                                        </p:tgtEl>
                                        <p:attrNameLst>
                                          <p:attrName>style.visibility</p:attrName>
                                        </p:attrNameLst>
                                      </p:cBhvr>
                                      <p:to>
                                        <p:strVal val="visible"/>
                                      </p:to>
                                    </p:set>
                                    <p:animEffect transition="in" filter="box(in)">
                                      <p:cBhvr>
                                        <p:cTn id="12" dur="500"/>
                                        <p:tgtEl>
                                          <p:spTgt spid="2663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6634"/>
                                        </p:tgtEl>
                                        <p:attrNameLst>
                                          <p:attrName>style.visibility</p:attrName>
                                        </p:attrNameLst>
                                      </p:cBhvr>
                                      <p:to>
                                        <p:strVal val="visible"/>
                                      </p:to>
                                    </p:set>
                                    <p:animEffect transition="in" filter="blinds(horizontal)">
                                      <p:cBhvr>
                                        <p:cTn id="17" dur="500"/>
                                        <p:tgtEl>
                                          <p:spTgt spid="2663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6631"/>
                                        </p:tgtEl>
                                        <p:attrNameLst>
                                          <p:attrName>style.visibility</p:attrName>
                                        </p:attrNameLst>
                                      </p:cBhvr>
                                      <p:to>
                                        <p:strVal val="visible"/>
                                      </p:to>
                                    </p:set>
                                    <p:animEffect transition="in" filter="box(in)">
                                      <p:cBhvr>
                                        <p:cTn id="22" dur="500"/>
                                        <p:tgtEl>
                                          <p:spTgt spid="2663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6632"/>
                                        </p:tgtEl>
                                        <p:attrNameLst>
                                          <p:attrName>style.visibility</p:attrName>
                                        </p:attrNameLst>
                                      </p:cBhvr>
                                      <p:to>
                                        <p:strVal val="visible"/>
                                      </p:to>
                                    </p:set>
                                    <p:animEffect transition="in" filter="box(in)">
                                      <p:cBhvr>
                                        <p:cTn id="27" dur="500"/>
                                        <p:tgtEl>
                                          <p:spTgt spid="2663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6636"/>
                                        </p:tgtEl>
                                        <p:attrNameLst>
                                          <p:attrName>style.visibility</p:attrName>
                                        </p:attrNameLst>
                                      </p:cBhvr>
                                      <p:to>
                                        <p:strVal val="visible"/>
                                      </p:to>
                                    </p:set>
                                    <p:animEffect transition="in" filter="blinds(horizontal)">
                                      <p:cBhvr>
                                        <p:cTn id="32" dur="500"/>
                                        <p:tgtEl>
                                          <p:spTgt spid="2663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nodeType="clickEffect">
                                  <p:stCondLst>
                                    <p:cond delay="0"/>
                                  </p:stCondLst>
                                  <p:childTnLst>
                                    <p:set>
                                      <p:cBhvr>
                                        <p:cTn id="36" dur="1" fill="hold">
                                          <p:stCondLst>
                                            <p:cond delay="0"/>
                                          </p:stCondLst>
                                        </p:cTn>
                                        <p:tgtEl>
                                          <p:spTgt spid="26633"/>
                                        </p:tgtEl>
                                        <p:attrNameLst>
                                          <p:attrName>style.visibility</p:attrName>
                                        </p:attrNameLst>
                                      </p:cBhvr>
                                      <p:to>
                                        <p:strVal val="visible"/>
                                      </p:to>
                                    </p:set>
                                    <p:animEffect transition="in" filter="box(in)">
                                      <p:cBhvr>
                                        <p:cTn id="37" dur="500"/>
                                        <p:tgtEl>
                                          <p:spTgt spid="266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9" grpId="0" animBg="1"/>
      <p:bldP spid="26630" grpId="0" animBg="1"/>
      <p:bldP spid="26631" grpId="0" animBg="1"/>
      <p:bldP spid="26632" grpId="0" animBg="1"/>
      <p:bldP spid="26634" grpId="0"/>
      <p:bldP spid="2663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WordArt 73"/>
          <p:cNvSpPr>
            <a:spLocks noChangeArrowheads="1" noChangeShapeType="1" noTextEdit="1"/>
          </p:cNvSpPr>
          <p:nvPr/>
        </p:nvSpPr>
        <p:spPr bwMode="auto">
          <a:xfrm>
            <a:off x="381000" y="0"/>
            <a:ext cx="7924800" cy="533400"/>
          </a:xfrm>
          <a:prstGeom prst="rect">
            <a:avLst/>
          </a:prstGeom>
        </p:spPr>
        <p:txBody>
          <a:bodyPr wrap="none" fromWordArt="1">
            <a:prstTxWarp prst="textPlain">
              <a:avLst>
                <a:gd name="adj" fmla="val 49676"/>
              </a:avLst>
            </a:prstTxWarp>
          </a:bodyPr>
          <a:lstStyle/>
          <a:p>
            <a:pPr algn="ctr"/>
            <a:endParaRPr lang="vi-VN" sz="3600" kern="10">
              <a:ln w="9525">
                <a:solidFill>
                  <a:srgbClr val="000000"/>
                </a:solidFill>
                <a:round/>
                <a:headEnd/>
                <a:tailEnd/>
              </a:ln>
              <a:solidFill>
                <a:schemeClr val="accent1"/>
              </a:solidFill>
              <a:effectLst>
                <a:outerShdw dist="35921" dir="2700000" algn="ctr" rotWithShape="0">
                  <a:srgbClr val="808080">
                    <a:alpha val="79999"/>
                  </a:srgbClr>
                </a:outerShdw>
              </a:effectLst>
              <a:latin typeface="Times New Roman"/>
              <a:cs typeface="Times New Roman"/>
            </a:endParaRPr>
          </a:p>
        </p:txBody>
      </p:sp>
      <p:sp>
        <p:nvSpPr>
          <p:cNvPr id="2" name="Rectangle 1"/>
          <p:cNvSpPr/>
          <p:nvPr/>
        </p:nvSpPr>
        <p:spPr>
          <a:xfrm>
            <a:off x="136525" y="287337"/>
            <a:ext cx="8474075" cy="7007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vi-VN" sz="3200" b="0" dirty="0">
                <a:ln w="18415" cmpd="sng">
                  <a:solidFill>
                    <a:srgbClr val="FFFFFF"/>
                  </a:solidFill>
                  <a:prstDash val="solid"/>
                </a:ln>
                <a:solidFill>
                  <a:srgbClr val="FFFFFF"/>
                </a:solidFill>
                <a:effectLst>
                  <a:outerShdw blurRad="63500" dir="3600000" algn="tl" rotWithShape="0">
                    <a:srgbClr val="000000">
                      <a:alpha val="70000"/>
                    </a:srgbClr>
                  </a:outerShdw>
                </a:effectLst>
              </a:rPr>
              <a:t>II. Tiến hóa tiền sinh học</a:t>
            </a:r>
          </a:p>
        </p:txBody>
      </p:sp>
      <p:sp>
        <p:nvSpPr>
          <p:cNvPr id="3" name="Rectangle 2"/>
          <p:cNvSpPr/>
          <p:nvPr/>
        </p:nvSpPr>
        <p:spPr>
          <a:xfrm>
            <a:off x="136525" y="1524000"/>
            <a:ext cx="8702675" cy="5029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17413" name="Rectangle 5"/>
          <p:cNvSpPr>
            <a:spLocks noChangeArrowheads="1"/>
          </p:cNvSpPr>
          <p:nvPr/>
        </p:nvSpPr>
        <p:spPr bwMode="auto">
          <a:xfrm>
            <a:off x="381000" y="1524000"/>
            <a:ext cx="8153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de-DE" altLang="zh-CN">
                <a:latin typeface="Arial" charset="0"/>
                <a:ea typeface="SimSun" pitchFamily="2" charset="-122"/>
              </a:rPr>
              <a:t>- Hình thành nên các tế bào sơ khai từ các đại phân tử và màng sinh học </a:t>
            </a:r>
            <a:r>
              <a:rPr lang="pt-BR" altLang="zh-CN">
                <a:latin typeface="Arial" charset="0"/>
                <a:ea typeface="SimSun" pitchFamily="2" charset="-122"/>
                <a:sym typeface="Symbol" pitchFamily="18" charset="2"/>
              </a:rPr>
              <a:t></a:t>
            </a:r>
            <a:r>
              <a:rPr lang="de-DE" altLang="zh-CN">
                <a:latin typeface="Arial" charset="0"/>
                <a:ea typeface="SimSun" pitchFamily="2" charset="-122"/>
              </a:rPr>
              <a:t> hình thành nên những cơ thể sinh vật đầu tiên.</a:t>
            </a:r>
            <a:r>
              <a:rPr lang="en-US" altLang="zh-CN">
                <a:latin typeface="Arial" charset="0"/>
                <a:ea typeface="SimSun" pitchFamily="2" charset="-122"/>
              </a:rPr>
              <a:t> </a:t>
            </a:r>
            <a:endParaRPr lang="en-US">
              <a:latin typeface="Arial" charset="0"/>
            </a:endParaRPr>
          </a:p>
        </p:txBody>
      </p:sp>
      <p:sp>
        <p:nvSpPr>
          <p:cNvPr id="17414" name="Rectangle 6"/>
          <p:cNvSpPr>
            <a:spLocks noChangeArrowheads="1"/>
          </p:cNvSpPr>
          <p:nvPr/>
        </p:nvSpPr>
        <p:spPr bwMode="auto">
          <a:xfrm>
            <a:off x="381000" y="2895600"/>
            <a:ext cx="8610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atin typeface="Arial" charset="0"/>
              </a:rPr>
              <a:t>-</a:t>
            </a:r>
            <a:r>
              <a:rPr lang="vi-VN">
                <a:latin typeface="Arial" charset="0"/>
              </a:rPr>
              <a:t>Tiến hoá sinh học</a:t>
            </a:r>
            <a:r>
              <a:rPr lang="en-US">
                <a:latin typeface="Arial" charset="0"/>
              </a:rPr>
              <a:t>:</a:t>
            </a:r>
            <a:r>
              <a:rPr lang="vi-VN">
                <a:latin typeface="Arial" charset="0"/>
              </a:rPr>
              <a:t> Sau khi được hình thành, những tế bào nguyên thủy tiếp tục quá trình tiến hoá  sinh học với tác động của các nhân tố tiến hoá hình thành nên cơ thể đơn bào, cơ thể đa bào…. </a:t>
            </a:r>
            <a:endParaRPr lang="en-US">
              <a:latin typeface="Arial" charset="0"/>
            </a:endParaRPr>
          </a:p>
        </p:txBody>
      </p:sp>
    </p:spTree>
  </p:cSld>
  <p:clrMapOvr>
    <a:masterClrMapping/>
  </p:clrMapOvr>
  <p:transition spd="med">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Horizon">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themeOverride>
</file>

<file path=docProps/app.xml><?xml version="1.0" encoding="utf-8"?>
<Properties xmlns="http://schemas.openxmlformats.org/officeDocument/2006/extended-properties" xmlns:vt="http://schemas.openxmlformats.org/officeDocument/2006/docPropsVTypes">
  <TotalTime>917</TotalTime>
  <Words>739</Words>
  <Application>Microsoft Office PowerPoint</Application>
  <PresentationFormat>On-screen Show (4:3)</PresentationFormat>
  <Paragraphs>83</Paragraphs>
  <Slides>11</Slides>
  <Notes>0</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11</vt:i4>
      </vt:variant>
    </vt:vector>
  </HeadingPairs>
  <TitlesOfParts>
    <vt:vector size="14" baseType="lpstr">
      <vt:lpstr>Horizon</vt:lpstr>
      <vt:lpstr>BlackTie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CHƯƠNG II: SỰ PHÁT SINH VÀ PHÁT TRIỂN CỦA     SỰ SỐNG TRÊN TRÁI ĐẤT</dc:title>
  <dc:creator>User</dc:creator>
  <cp:lastModifiedBy>Steven</cp:lastModifiedBy>
  <cp:revision>52</cp:revision>
  <dcterms:created xsi:type="dcterms:W3CDTF">2014-01-11T14:27:46Z</dcterms:created>
  <dcterms:modified xsi:type="dcterms:W3CDTF">2020-04-10T06:00:52Z</dcterms:modified>
</cp:coreProperties>
</file>